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63" r:id="rId7"/>
    <p:sldId id="264" r:id="rId8"/>
  </p:sldIdLst>
  <p:sldSz cx="5543550" cy="7775575"/>
  <p:notesSz cx="6888163" cy="10018713"/>
  <p:defaultTextStyle>
    <a:defPPr>
      <a:defRPr lang="de-DE"/>
    </a:defPPr>
    <a:lvl1pPr marL="0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1pPr>
    <a:lvl2pPr marL="472516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2pPr>
    <a:lvl3pPr marL="945032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3pPr>
    <a:lvl4pPr marL="1417549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4pPr>
    <a:lvl5pPr marL="1890065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5pPr>
    <a:lvl6pPr marL="2362581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6pPr>
    <a:lvl7pPr marL="2835097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7pPr>
    <a:lvl8pPr marL="3307613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8pPr>
    <a:lvl9pPr marL="3780130" algn="l" defTabSz="945032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AE13E-4ADD-45DB-887F-67719C2858BF}" v="3" dt="2026-03-19T07:59:19.99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8" autoAdjust="0"/>
  </p:normalViewPr>
  <p:slideViewPr>
    <p:cSldViewPr showGuides="1">
      <p:cViewPr varScale="1">
        <p:scale>
          <a:sx n="93" d="100"/>
          <a:sy n="93" d="100"/>
        </p:scale>
        <p:origin x="32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8769" y="251339"/>
            <a:ext cx="4339482" cy="3398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/>
            </a:lvl1pPr>
          </a:lstStyle>
          <a:p>
            <a:r>
              <a:rPr lang="de-CH" sz="1000"/>
              <a:t>Kopfzeilentext</a:t>
            </a:r>
            <a:endParaRPr lang="de-CH" sz="1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60317" y="251339"/>
            <a:ext cx="1249078" cy="33982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/>
            </a:lvl1pPr>
          </a:lstStyle>
          <a:p>
            <a:fld id="{EEC665CA-D682-48EC-95D2-126FD6449D65}" type="datetime1">
              <a:rPr lang="de-CH" sz="1000"/>
              <a:t>21.04.2026</a:t>
            </a:fld>
            <a:endParaRPr lang="de-CH" sz="1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8769" y="9301214"/>
            <a:ext cx="4339482" cy="3630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00"/>
            </a:lvl1pPr>
          </a:lstStyle>
          <a:p>
            <a:r>
              <a:rPr lang="de-CH" sz="1000"/>
              <a:t>Fusszeilentext</a:t>
            </a:r>
            <a:endParaRPr lang="de-CH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60317" y="9301216"/>
            <a:ext cx="1249078" cy="3630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/>
            </a:lvl1pPr>
          </a:lstStyle>
          <a:p>
            <a:fld id="{2CEDAA2C-602C-494B-9BFF-F0D7FF14E319}" type="slidenum">
              <a:rPr lang="de-CH" sz="1000"/>
              <a:t>‹N°›</a:t>
            </a:fld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985838"/>
            <a:ext cx="2441575" cy="342741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8654" y="9545388"/>
            <a:ext cx="2240238" cy="196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86689" y="9545388"/>
            <a:ext cx="875005" cy="1966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/>
            </a:lvl1pPr>
          </a:lstStyle>
          <a:p>
            <a:fld id="{83C81C81-E364-4366-A610-2DB15FF9853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6826" y="4693771"/>
            <a:ext cx="5584868" cy="46548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48412" y="466574"/>
            <a:ext cx="2104524" cy="2034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fld id="{A17AAF7D-4283-4014-80F4-26E915FEACF8}" type="datetime1">
              <a:rPr lang="de-CH" smtClean="0"/>
              <a:t>21.04.2026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8067" y="473325"/>
            <a:ext cx="3263370" cy="19673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5032" rtl="0" eaLnBrk="1" latinLnBrk="0" hangingPunct="1">
      <a:spcAft>
        <a:spcPts val="620"/>
      </a:spcAft>
      <a:defRPr sz="1137" kern="1200">
        <a:solidFill>
          <a:schemeClr val="tx1"/>
        </a:solidFill>
        <a:latin typeface="+mn-lt"/>
        <a:ea typeface="+mn-ea"/>
        <a:cs typeface="+mn-cs"/>
      </a:defRPr>
    </a:lvl1pPr>
    <a:lvl2pPr marL="183756" indent="-183756" algn="l" defTabSz="945032" rtl="0" eaLnBrk="1" latinLnBrk="0" hangingPunct="1">
      <a:spcAft>
        <a:spcPts val="620"/>
      </a:spcAft>
      <a:buFont typeface="Arial" panose="020B0604020202020204" pitchFamily="34" charset="0"/>
      <a:buChar char="‒"/>
      <a:defRPr sz="1137" kern="1200">
        <a:solidFill>
          <a:schemeClr val="tx1"/>
        </a:solidFill>
        <a:latin typeface="+mn-lt"/>
        <a:ea typeface="+mn-ea"/>
        <a:cs typeface="+mn-cs"/>
      </a:defRPr>
    </a:lvl2pPr>
    <a:lvl3pPr marL="369154" indent="-185397" algn="l" defTabSz="945032" rtl="0" eaLnBrk="1" latinLnBrk="0" hangingPunct="1">
      <a:spcAft>
        <a:spcPts val="620"/>
      </a:spcAft>
      <a:buFont typeface="Arial" panose="020B0604020202020204" pitchFamily="34" charset="0"/>
      <a:buChar char="‒"/>
      <a:defRPr sz="1137" kern="1200">
        <a:solidFill>
          <a:schemeClr val="tx1"/>
        </a:solidFill>
        <a:latin typeface="+mn-lt"/>
        <a:ea typeface="+mn-ea"/>
        <a:cs typeface="+mn-cs"/>
      </a:defRPr>
    </a:lvl3pPr>
    <a:lvl4pPr marL="552910" indent="-183756" algn="l" defTabSz="945032" rtl="0" eaLnBrk="1" latinLnBrk="0" hangingPunct="1">
      <a:spcAft>
        <a:spcPts val="620"/>
      </a:spcAft>
      <a:buFont typeface="Arial" panose="020B0604020202020204" pitchFamily="34" charset="0"/>
      <a:buChar char="‒"/>
      <a:defRPr sz="1137" kern="1200">
        <a:solidFill>
          <a:schemeClr val="tx1"/>
        </a:solidFill>
        <a:latin typeface="+mn-lt"/>
        <a:ea typeface="+mn-ea"/>
        <a:cs typeface="+mn-cs"/>
      </a:defRPr>
    </a:lvl4pPr>
    <a:lvl5pPr marL="744869" indent="-191960" algn="l" defTabSz="945032" rtl="0" eaLnBrk="1" latinLnBrk="0" hangingPunct="1">
      <a:spcAft>
        <a:spcPts val="620"/>
      </a:spcAft>
      <a:buFont typeface="Arial" panose="020B0604020202020204" pitchFamily="34" charset="0"/>
      <a:buChar char="‒"/>
      <a:defRPr sz="1137" kern="1200">
        <a:solidFill>
          <a:schemeClr val="tx1"/>
        </a:solidFill>
        <a:latin typeface="+mn-lt"/>
        <a:ea typeface="+mn-ea"/>
        <a:cs typeface="+mn-cs"/>
      </a:defRPr>
    </a:lvl5pPr>
    <a:lvl6pPr marL="2362581" algn="l" defTabSz="945032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5097" algn="l" defTabSz="945032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7613" algn="l" defTabSz="945032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80130" algn="l" defTabSz="945032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83856B-C729-0A22-8997-F711AA33E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3"/>
            <a:ext cx="5551729" cy="7774961"/>
          </a:xfrm>
          <a:prstGeom prst="rect">
            <a:avLst/>
          </a:prstGeom>
        </p:spPr>
      </p:pic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A0A32D43-035A-2A26-A28A-D04D72DFB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6" y="5248800"/>
            <a:ext cx="1893600" cy="900113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00000"/>
              </a:lnSpc>
              <a:defRPr sz="1000" b="1"/>
            </a:lvl2pPr>
            <a:lvl3pPr>
              <a:lnSpc>
                <a:spcPct val="100000"/>
              </a:lnSpc>
              <a:defRPr sz="1000" b="1"/>
            </a:lvl3pPr>
            <a:lvl4pPr>
              <a:lnSpc>
                <a:spcPct val="100000"/>
              </a:lnSpc>
              <a:defRPr sz="1000" b="1"/>
            </a:lvl4pPr>
            <a:lvl5pPr>
              <a:lnSpc>
                <a:spcPct val="100000"/>
              </a:lnSpc>
              <a:defRPr sz="1000" b="1"/>
            </a:lvl5pPr>
          </a:lstStyle>
          <a:p>
            <a:pPr lvl="0"/>
            <a:r>
              <a:rPr lang="fr-CH" noProof="0" dirty="0"/>
              <a:t>Ajouter du contenu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  <a:p>
            <a:pPr lvl="4"/>
            <a:r>
              <a:rPr lang="fr-CH" noProof="0" dirty="0"/>
              <a:t>Cinquième niveau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33914C6-DDDC-5C3A-7FB5-FF6990333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180000">
            <a:off x="453414" y="2498166"/>
            <a:ext cx="3634912" cy="611893"/>
          </a:xfrm>
        </p:spPr>
        <p:txBody>
          <a:bodyPr anchor="ctr"/>
          <a:lstStyle>
            <a:lvl1pPr algn="ctr">
              <a:defRPr sz="2000" b="1" i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CH" noProof="0" dirty="0"/>
              <a:t>pour «Commune »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 userDrawn="1">
          <p15:clr>
            <a:srgbClr val="A4A3A4"/>
          </p15:clr>
        </p15:guide>
        <p15:guide id="2" orient="horz" pos="294" userDrawn="1">
          <p15:clr>
            <a:srgbClr val="A4A3A4"/>
          </p15:clr>
        </p15:guide>
        <p15:guide id="3" pos="319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 dirty="0"/>
              <a:t>Ajouter le titre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65200" y="2304000"/>
            <a:ext cx="4413200" cy="4752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H" noProof="0"/>
              <a:t>Ajouter du contenu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66C3973-82C1-F6BA-CDD0-AF0C43E5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5174" y="1069200"/>
            <a:ext cx="1675196" cy="22484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noProof="0" dirty="0"/>
              <a:t>pour «Commune»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A4A3A4"/>
          </p15:clr>
        </p15:guide>
        <p15:guide id="2" pos="3140" userDrawn="1">
          <p15:clr>
            <a:srgbClr val="A4A3A4"/>
          </p15:clr>
        </p15:guide>
        <p15:guide id="3" orient="horz" pos="226" userDrawn="1">
          <p15:clr>
            <a:srgbClr val="A4A3A4"/>
          </p15:clr>
        </p15:guide>
        <p15:guide id="4" orient="horz" pos="4445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Ajouter le titre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65200" y="2304000"/>
            <a:ext cx="4413200" cy="1111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H" noProof="0" dirty="0"/>
              <a:t>Ajouter du contenu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  <a:p>
            <a:pPr lvl="4"/>
            <a:r>
              <a:rPr lang="fr-CH" noProof="0" dirty="0"/>
              <a:t>Cinquième niveau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58C52A-82A3-5AD3-18AB-A32525880823}"/>
              </a:ext>
            </a:extLst>
          </p:cNvPr>
          <p:cNvSpPr txBox="1"/>
          <p:nvPr userDrawn="1"/>
        </p:nvSpPr>
        <p:spPr>
          <a:xfrm>
            <a:off x="565200" y="3798254"/>
            <a:ext cx="166651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900" b="1" spc="-20" baseline="0" noProof="0" dirty="0"/>
              <a:t>Partenaires régionaux: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59512A5-9478-D8E9-5B3A-9C3B180FF6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799" y="4169676"/>
            <a:ext cx="1441451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28AA9215-F171-30AF-974D-E88E142025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43302" y="4169676"/>
            <a:ext cx="1441451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ABB6EB0F-2805-928D-9D18-30F175507A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41711" y="4823174"/>
            <a:ext cx="1441451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509DEDD-3970-E877-5198-9F53EDE9EC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5200" y="4823174"/>
            <a:ext cx="1441451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0453D50B-2E10-6223-1444-1E19C389CA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31715" y="4823174"/>
            <a:ext cx="1073459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8B51B3FD-6F18-17B8-9598-DA804E1E54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31715" y="4169676"/>
            <a:ext cx="1073459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F8130C98-98CA-E5A4-5762-F7E011515F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11635" y="5476672"/>
            <a:ext cx="1073459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8EE517-591D-9185-FC07-52F6F95039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86189" y="5476672"/>
            <a:ext cx="1192212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DDB45D25-3549-02BD-5E7B-3A6C2DEF6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5489" y="5476672"/>
            <a:ext cx="776126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CE711244-4904-A653-81E8-530558B5FE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02550" y="5476672"/>
            <a:ext cx="816949" cy="54327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900"/>
            </a:lvl1pPr>
          </a:lstStyle>
          <a:p>
            <a:r>
              <a:rPr lang="fr-CH" noProof="0" dirty="0"/>
              <a:t>Ajouter une image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68D6C317-0895-AE50-ECC5-696457F1DA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5174" y="1069200"/>
            <a:ext cx="1675196" cy="22484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noProof="0" dirty="0"/>
              <a:t>pour «Commune»</a:t>
            </a:r>
          </a:p>
        </p:txBody>
      </p:sp>
    </p:spTree>
    <p:extLst>
      <p:ext uri="{BB962C8B-B14F-4D97-AF65-F5344CB8AC3E}">
        <p14:creationId xmlns:p14="http://schemas.microsoft.com/office/powerpoint/2010/main" val="373049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A4A3A4"/>
          </p15:clr>
        </p15:guide>
        <p15:guide id="2" pos="3140" userDrawn="1">
          <p15:clr>
            <a:srgbClr val="A4A3A4"/>
          </p15:clr>
        </p15:guide>
        <p15:guide id="3" orient="horz" pos="226" userDrawn="1">
          <p15:clr>
            <a:srgbClr val="A4A3A4"/>
          </p15:clr>
        </p15:guide>
        <p15:guide id="4" orient="horz" pos="4445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4705667B-2854-96C2-262F-2E9E0A9A775D}"/>
              </a:ext>
            </a:extLst>
          </p:cNvPr>
          <p:cNvSpPr/>
          <p:nvPr userDrawn="1"/>
        </p:nvSpPr>
        <p:spPr>
          <a:xfrm>
            <a:off x="0" y="0"/>
            <a:ext cx="5544000" cy="14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5200" y="2019263"/>
            <a:ext cx="4413200" cy="163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H" noProof="0"/>
              <a:t>Ajouter le titre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200" y="2304000"/>
            <a:ext cx="44132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/>
              <a:t>Ajouter du contenu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4585225" y="6757053"/>
            <a:ext cx="1988433" cy="2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CH" sz="180" spc="17" baseline="0" noProof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050CEB9-8D27-B5A2-73D6-D9D39FDBC2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0745" y="363447"/>
            <a:ext cx="2304791" cy="1409891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D600EA6-A43B-59DD-35C2-324BBCB07B7F}"/>
              </a:ext>
            </a:extLst>
          </p:cNvPr>
          <p:cNvGrpSpPr/>
          <p:nvPr userDrawn="1"/>
        </p:nvGrpSpPr>
        <p:grpSpPr>
          <a:xfrm>
            <a:off x="466725" y="7289118"/>
            <a:ext cx="4611367" cy="180419"/>
            <a:chOff x="695324" y="3158508"/>
            <a:chExt cx="6913564" cy="27049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B7AF5E-F44F-EB11-AEB6-859AC00CD31F}"/>
                </a:ext>
              </a:extLst>
            </p:cNvPr>
            <p:cNvGrpSpPr/>
            <p:nvPr/>
          </p:nvGrpSpPr>
          <p:grpSpPr>
            <a:xfrm>
              <a:off x="3643615" y="3200663"/>
              <a:ext cx="1217215" cy="186183"/>
              <a:chOff x="6946900" y="2441576"/>
              <a:chExt cx="1100138" cy="168275"/>
            </a:xfrm>
          </p:grpSpPr>
          <p:sp>
            <p:nvSpPr>
              <p:cNvPr id="37" name="Freeform 48">
                <a:extLst>
                  <a:ext uri="{FF2B5EF4-FFF2-40B4-BE49-F238E27FC236}">
                    <a16:creationId xmlns:a16="http://schemas.microsoft.com/office/drawing/2014/main" id="{65DA994D-3783-1FAE-5926-826BF86C8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2460626"/>
                <a:ext cx="42863" cy="82550"/>
              </a:xfrm>
              <a:custGeom>
                <a:avLst/>
                <a:gdLst>
                  <a:gd name="T0" fmla="*/ 10 w 48"/>
                  <a:gd name="T1" fmla="*/ 23 h 92"/>
                  <a:gd name="T2" fmla="*/ 10 w 48"/>
                  <a:gd name="T3" fmla="*/ 23 h 92"/>
                  <a:gd name="T4" fmla="*/ 10 w 48"/>
                  <a:gd name="T5" fmla="*/ 0 h 92"/>
                  <a:gd name="T6" fmla="*/ 0 w 48"/>
                  <a:gd name="T7" fmla="*/ 0 h 92"/>
                  <a:gd name="T8" fmla="*/ 0 w 48"/>
                  <a:gd name="T9" fmla="*/ 92 h 92"/>
                  <a:gd name="T10" fmla="*/ 10 w 48"/>
                  <a:gd name="T11" fmla="*/ 92 h 92"/>
                  <a:gd name="T12" fmla="*/ 10 w 48"/>
                  <a:gd name="T13" fmla="*/ 40 h 92"/>
                  <a:gd name="T14" fmla="*/ 35 w 48"/>
                  <a:gd name="T15" fmla="*/ 9 h 92"/>
                  <a:gd name="T16" fmla="*/ 48 w 48"/>
                  <a:gd name="T17" fmla="*/ 13 h 92"/>
                  <a:gd name="T18" fmla="*/ 48 w 48"/>
                  <a:gd name="T19" fmla="*/ 3 h 92"/>
                  <a:gd name="T20" fmla="*/ 37 w 48"/>
                  <a:gd name="T21" fmla="*/ 0 h 92"/>
                  <a:gd name="T22" fmla="*/ 10 w 48"/>
                  <a:gd name="T23" fmla="*/ 2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92">
                    <a:moveTo>
                      <a:pt x="10" y="23"/>
                    </a:moveTo>
                    <a:lnTo>
                      <a:pt x="10" y="2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10" y="92"/>
                    </a:lnTo>
                    <a:lnTo>
                      <a:pt x="10" y="40"/>
                    </a:lnTo>
                    <a:cubicBezTo>
                      <a:pt x="10" y="21"/>
                      <a:pt x="20" y="9"/>
                      <a:pt x="35" y="9"/>
                    </a:cubicBezTo>
                    <a:cubicBezTo>
                      <a:pt x="41" y="9"/>
                      <a:pt x="45" y="10"/>
                      <a:pt x="48" y="13"/>
                    </a:cubicBezTo>
                    <a:lnTo>
                      <a:pt x="48" y="3"/>
                    </a:lnTo>
                    <a:cubicBezTo>
                      <a:pt x="45" y="1"/>
                      <a:pt x="41" y="0"/>
                      <a:pt x="37" y="0"/>
                    </a:cubicBezTo>
                    <a:cubicBezTo>
                      <a:pt x="24" y="0"/>
                      <a:pt x="14" y="8"/>
                      <a:pt x="10" y="23"/>
                    </a:cubicBezTo>
                    <a:close/>
                  </a:path>
                </a:pathLst>
              </a:custGeom>
              <a:solidFill>
                <a:srgbClr val="1938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6176F224-EACC-05CC-EE7B-0CA11F1B8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9775" y="2459038"/>
                <a:ext cx="84138" cy="87313"/>
              </a:xfrm>
              <a:custGeom>
                <a:avLst/>
                <a:gdLst>
                  <a:gd name="T0" fmla="*/ 48 w 95"/>
                  <a:gd name="T1" fmla="*/ 0 h 97"/>
                  <a:gd name="T2" fmla="*/ 48 w 95"/>
                  <a:gd name="T3" fmla="*/ 0 h 97"/>
                  <a:gd name="T4" fmla="*/ 0 w 95"/>
                  <a:gd name="T5" fmla="*/ 48 h 97"/>
                  <a:gd name="T6" fmla="*/ 48 w 95"/>
                  <a:gd name="T7" fmla="*/ 97 h 97"/>
                  <a:gd name="T8" fmla="*/ 95 w 95"/>
                  <a:gd name="T9" fmla="*/ 48 h 97"/>
                  <a:gd name="T10" fmla="*/ 48 w 95"/>
                  <a:gd name="T11" fmla="*/ 0 h 97"/>
                  <a:gd name="T12" fmla="*/ 48 w 95"/>
                  <a:gd name="T13" fmla="*/ 88 h 97"/>
                  <a:gd name="T14" fmla="*/ 48 w 95"/>
                  <a:gd name="T15" fmla="*/ 88 h 97"/>
                  <a:gd name="T16" fmla="*/ 10 w 95"/>
                  <a:gd name="T17" fmla="*/ 48 h 97"/>
                  <a:gd name="T18" fmla="*/ 48 w 95"/>
                  <a:gd name="T19" fmla="*/ 9 h 97"/>
                  <a:gd name="T20" fmla="*/ 85 w 95"/>
                  <a:gd name="T21" fmla="*/ 48 h 97"/>
                  <a:gd name="T22" fmla="*/ 48 w 95"/>
                  <a:gd name="T23" fmla="*/ 8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97">
                    <a:moveTo>
                      <a:pt x="48" y="0"/>
                    </a:moveTo>
                    <a:lnTo>
                      <a:pt x="48" y="0"/>
                    </a:lnTo>
                    <a:cubicBezTo>
                      <a:pt x="20" y="0"/>
                      <a:pt x="0" y="21"/>
                      <a:pt x="0" y="48"/>
                    </a:cubicBezTo>
                    <a:cubicBezTo>
                      <a:pt x="0" y="75"/>
                      <a:pt x="20" y="97"/>
                      <a:pt x="48" y="97"/>
                    </a:cubicBezTo>
                    <a:cubicBezTo>
                      <a:pt x="76" y="97"/>
                      <a:pt x="95" y="75"/>
                      <a:pt x="95" y="48"/>
                    </a:cubicBezTo>
                    <a:cubicBezTo>
                      <a:pt x="95" y="21"/>
                      <a:pt x="76" y="0"/>
                      <a:pt x="48" y="0"/>
                    </a:cubicBezTo>
                    <a:close/>
                    <a:moveTo>
                      <a:pt x="48" y="88"/>
                    </a:moveTo>
                    <a:lnTo>
                      <a:pt x="48" y="88"/>
                    </a:lnTo>
                    <a:cubicBezTo>
                      <a:pt x="25" y="88"/>
                      <a:pt x="10" y="70"/>
                      <a:pt x="10" y="48"/>
                    </a:cubicBezTo>
                    <a:cubicBezTo>
                      <a:pt x="10" y="26"/>
                      <a:pt x="25" y="9"/>
                      <a:pt x="48" y="9"/>
                    </a:cubicBezTo>
                    <a:cubicBezTo>
                      <a:pt x="70" y="9"/>
                      <a:pt x="85" y="26"/>
                      <a:pt x="85" y="48"/>
                    </a:cubicBezTo>
                    <a:cubicBezTo>
                      <a:pt x="85" y="70"/>
                      <a:pt x="70" y="88"/>
                      <a:pt x="48" y="88"/>
                    </a:cubicBezTo>
                    <a:close/>
                  </a:path>
                </a:pathLst>
              </a:custGeom>
              <a:solidFill>
                <a:srgbClr val="1938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F89D1B7D-2C67-24E9-4800-0F1B5CF27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613" y="2460626"/>
                <a:ext cx="73025" cy="85725"/>
              </a:xfrm>
              <a:custGeom>
                <a:avLst/>
                <a:gdLst>
                  <a:gd name="T0" fmla="*/ 71 w 81"/>
                  <a:gd name="T1" fmla="*/ 51 h 95"/>
                  <a:gd name="T2" fmla="*/ 71 w 81"/>
                  <a:gd name="T3" fmla="*/ 51 h 95"/>
                  <a:gd name="T4" fmla="*/ 39 w 81"/>
                  <a:gd name="T5" fmla="*/ 86 h 95"/>
                  <a:gd name="T6" fmla="*/ 10 w 81"/>
                  <a:gd name="T7" fmla="*/ 53 h 95"/>
                  <a:gd name="T8" fmla="*/ 10 w 81"/>
                  <a:gd name="T9" fmla="*/ 0 h 95"/>
                  <a:gd name="T10" fmla="*/ 0 w 81"/>
                  <a:gd name="T11" fmla="*/ 0 h 95"/>
                  <a:gd name="T12" fmla="*/ 0 w 81"/>
                  <a:gd name="T13" fmla="*/ 54 h 95"/>
                  <a:gd name="T14" fmla="*/ 37 w 81"/>
                  <a:gd name="T15" fmla="*/ 95 h 95"/>
                  <a:gd name="T16" fmla="*/ 71 w 81"/>
                  <a:gd name="T17" fmla="*/ 69 h 95"/>
                  <a:gd name="T18" fmla="*/ 71 w 81"/>
                  <a:gd name="T19" fmla="*/ 92 h 95"/>
                  <a:gd name="T20" fmla="*/ 81 w 81"/>
                  <a:gd name="T21" fmla="*/ 92 h 95"/>
                  <a:gd name="T22" fmla="*/ 81 w 81"/>
                  <a:gd name="T23" fmla="*/ 0 h 95"/>
                  <a:gd name="T24" fmla="*/ 71 w 81"/>
                  <a:gd name="T25" fmla="*/ 0 h 95"/>
                  <a:gd name="T26" fmla="*/ 71 w 81"/>
                  <a:gd name="T27" fmla="*/ 5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95">
                    <a:moveTo>
                      <a:pt x="71" y="51"/>
                    </a:moveTo>
                    <a:lnTo>
                      <a:pt x="71" y="51"/>
                    </a:lnTo>
                    <a:cubicBezTo>
                      <a:pt x="71" y="71"/>
                      <a:pt x="59" y="86"/>
                      <a:pt x="39" y="86"/>
                    </a:cubicBezTo>
                    <a:cubicBezTo>
                      <a:pt x="20" y="86"/>
                      <a:pt x="10" y="74"/>
                      <a:pt x="10" y="53"/>
                    </a:cubicBezTo>
                    <a:lnTo>
                      <a:pt x="10" y="0"/>
                    </a:lnTo>
                    <a:lnTo>
                      <a:pt x="0" y="0"/>
                    </a:lnTo>
                    <a:lnTo>
                      <a:pt x="0" y="54"/>
                    </a:lnTo>
                    <a:cubicBezTo>
                      <a:pt x="0" y="80"/>
                      <a:pt x="13" y="95"/>
                      <a:pt x="37" y="95"/>
                    </a:cubicBezTo>
                    <a:cubicBezTo>
                      <a:pt x="53" y="95"/>
                      <a:pt x="66" y="85"/>
                      <a:pt x="71" y="69"/>
                    </a:cubicBezTo>
                    <a:lnTo>
                      <a:pt x="71" y="92"/>
                    </a:lnTo>
                    <a:lnTo>
                      <a:pt x="81" y="92"/>
                    </a:lnTo>
                    <a:lnTo>
                      <a:pt x="81" y="0"/>
                    </a:lnTo>
                    <a:lnTo>
                      <a:pt x="71" y="0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1938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BAAFF964-65C2-5B9C-6DDA-37122E974C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2459038"/>
                <a:ext cx="84138" cy="114300"/>
              </a:xfrm>
              <a:custGeom>
                <a:avLst/>
                <a:gdLst>
                  <a:gd name="T0" fmla="*/ 51 w 94"/>
                  <a:gd name="T1" fmla="*/ 0 h 127"/>
                  <a:gd name="T2" fmla="*/ 51 w 94"/>
                  <a:gd name="T3" fmla="*/ 0 h 127"/>
                  <a:gd name="T4" fmla="*/ 10 w 94"/>
                  <a:gd name="T5" fmla="*/ 29 h 127"/>
                  <a:gd name="T6" fmla="*/ 10 w 94"/>
                  <a:gd name="T7" fmla="*/ 2 h 127"/>
                  <a:gd name="T8" fmla="*/ 0 w 94"/>
                  <a:gd name="T9" fmla="*/ 2 h 127"/>
                  <a:gd name="T10" fmla="*/ 0 w 94"/>
                  <a:gd name="T11" fmla="*/ 127 h 127"/>
                  <a:gd name="T12" fmla="*/ 10 w 94"/>
                  <a:gd name="T13" fmla="*/ 125 h 127"/>
                  <a:gd name="T14" fmla="*/ 10 w 94"/>
                  <a:gd name="T15" fmla="*/ 70 h 127"/>
                  <a:gd name="T16" fmla="*/ 49 w 94"/>
                  <a:gd name="T17" fmla="*/ 97 h 127"/>
                  <a:gd name="T18" fmla="*/ 94 w 94"/>
                  <a:gd name="T19" fmla="*/ 48 h 127"/>
                  <a:gd name="T20" fmla="*/ 51 w 94"/>
                  <a:gd name="T21" fmla="*/ 0 h 127"/>
                  <a:gd name="T22" fmla="*/ 47 w 94"/>
                  <a:gd name="T23" fmla="*/ 88 h 127"/>
                  <a:gd name="T24" fmla="*/ 47 w 94"/>
                  <a:gd name="T25" fmla="*/ 88 h 127"/>
                  <a:gd name="T26" fmla="*/ 10 w 94"/>
                  <a:gd name="T27" fmla="*/ 48 h 127"/>
                  <a:gd name="T28" fmla="*/ 48 w 94"/>
                  <a:gd name="T29" fmla="*/ 9 h 127"/>
                  <a:gd name="T30" fmla="*/ 84 w 94"/>
                  <a:gd name="T31" fmla="*/ 48 h 127"/>
                  <a:gd name="T32" fmla="*/ 47 w 94"/>
                  <a:gd name="T33" fmla="*/ 8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27">
                    <a:moveTo>
                      <a:pt x="51" y="0"/>
                    </a:moveTo>
                    <a:lnTo>
                      <a:pt x="51" y="0"/>
                    </a:lnTo>
                    <a:cubicBezTo>
                      <a:pt x="30" y="0"/>
                      <a:pt x="16" y="12"/>
                      <a:pt x="10" y="29"/>
                    </a:cubicBezTo>
                    <a:lnTo>
                      <a:pt x="10" y="2"/>
                    </a:lnTo>
                    <a:lnTo>
                      <a:pt x="0" y="2"/>
                    </a:lnTo>
                    <a:lnTo>
                      <a:pt x="0" y="127"/>
                    </a:lnTo>
                    <a:lnTo>
                      <a:pt x="10" y="125"/>
                    </a:lnTo>
                    <a:lnTo>
                      <a:pt x="10" y="70"/>
                    </a:lnTo>
                    <a:cubicBezTo>
                      <a:pt x="16" y="85"/>
                      <a:pt x="30" y="97"/>
                      <a:pt x="49" y="97"/>
                    </a:cubicBezTo>
                    <a:cubicBezTo>
                      <a:pt x="74" y="97"/>
                      <a:pt x="94" y="76"/>
                      <a:pt x="94" y="48"/>
                    </a:cubicBezTo>
                    <a:cubicBezTo>
                      <a:pt x="94" y="21"/>
                      <a:pt x="76" y="0"/>
                      <a:pt x="51" y="0"/>
                    </a:cubicBezTo>
                    <a:close/>
                    <a:moveTo>
                      <a:pt x="47" y="88"/>
                    </a:moveTo>
                    <a:lnTo>
                      <a:pt x="47" y="88"/>
                    </a:lnTo>
                    <a:cubicBezTo>
                      <a:pt x="25" y="88"/>
                      <a:pt x="10" y="70"/>
                      <a:pt x="10" y="48"/>
                    </a:cubicBezTo>
                    <a:cubicBezTo>
                      <a:pt x="10" y="26"/>
                      <a:pt x="25" y="9"/>
                      <a:pt x="48" y="9"/>
                    </a:cubicBezTo>
                    <a:cubicBezTo>
                      <a:pt x="70" y="9"/>
                      <a:pt x="84" y="26"/>
                      <a:pt x="84" y="48"/>
                    </a:cubicBezTo>
                    <a:cubicBezTo>
                      <a:pt x="84" y="70"/>
                      <a:pt x="70" y="88"/>
                      <a:pt x="47" y="88"/>
                    </a:cubicBezTo>
                    <a:close/>
                  </a:path>
                </a:pathLst>
              </a:custGeom>
              <a:solidFill>
                <a:srgbClr val="1938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1" name="Freeform 52">
                <a:extLst>
                  <a:ext uri="{FF2B5EF4-FFF2-40B4-BE49-F238E27FC236}">
                    <a16:creationId xmlns:a16="http://schemas.microsoft.com/office/drawing/2014/main" id="{923D66D5-FDC4-9A0D-052D-B734513224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69175" y="2459038"/>
                <a:ext cx="77788" cy="87313"/>
              </a:xfrm>
              <a:custGeom>
                <a:avLst/>
                <a:gdLst>
                  <a:gd name="T0" fmla="*/ 87 w 87"/>
                  <a:gd name="T1" fmla="*/ 47 h 97"/>
                  <a:gd name="T2" fmla="*/ 87 w 87"/>
                  <a:gd name="T3" fmla="*/ 47 h 97"/>
                  <a:gd name="T4" fmla="*/ 87 w 87"/>
                  <a:gd name="T5" fmla="*/ 41 h 97"/>
                  <a:gd name="T6" fmla="*/ 46 w 87"/>
                  <a:gd name="T7" fmla="*/ 0 h 97"/>
                  <a:gd name="T8" fmla="*/ 0 w 87"/>
                  <a:gd name="T9" fmla="*/ 48 h 97"/>
                  <a:gd name="T10" fmla="*/ 48 w 87"/>
                  <a:gd name="T11" fmla="*/ 97 h 97"/>
                  <a:gd name="T12" fmla="*/ 84 w 87"/>
                  <a:gd name="T13" fmla="*/ 85 h 97"/>
                  <a:gd name="T14" fmla="*/ 84 w 87"/>
                  <a:gd name="T15" fmla="*/ 75 h 97"/>
                  <a:gd name="T16" fmla="*/ 50 w 87"/>
                  <a:gd name="T17" fmla="*/ 88 h 97"/>
                  <a:gd name="T18" fmla="*/ 10 w 87"/>
                  <a:gd name="T19" fmla="*/ 48 h 97"/>
                  <a:gd name="T20" fmla="*/ 10 w 87"/>
                  <a:gd name="T21" fmla="*/ 47 h 97"/>
                  <a:gd name="T22" fmla="*/ 87 w 87"/>
                  <a:gd name="T23" fmla="*/ 47 h 97"/>
                  <a:gd name="T24" fmla="*/ 45 w 87"/>
                  <a:gd name="T25" fmla="*/ 9 h 97"/>
                  <a:gd name="T26" fmla="*/ 45 w 87"/>
                  <a:gd name="T27" fmla="*/ 9 h 97"/>
                  <a:gd name="T28" fmla="*/ 77 w 87"/>
                  <a:gd name="T29" fmla="*/ 40 h 97"/>
                  <a:gd name="T30" fmla="*/ 11 w 87"/>
                  <a:gd name="T31" fmla="*/ 40 h 97"/>
                  <a:gd name="T32" fmla="*/ 45 w 87"/>
                  <a:gd name="T33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97">
                    <a:moveTo>
                      <a:pt x="87" y="47"/>
                    </a:moveTo>
                    <a:lnTo>
                      <a:pt x="87" y="47"/>
                    </a:lnTo>
                    <a:lnTo>
                      <a:pt x="87" y="41"/>
                    </a:lnTo>
                    <a:cubicBezTo>
                      <a:pt x="87" y="16"/>
                      <a:pt x="72" y="0"/>
                      <a:pt x="46" y="0"/>
                    </a:cubicBezTo>
                    <a:cubicBezTo>
                      <a:pt x="17" y="0"/>
                      <a:pt x="0" y="21"/>
                      <a:pt x="0" y="48"/>
                    </a:cubicBezTo>
                    <a:cubicBezTo>
                      <a:pt x="0" y="76"/>
                      <a:pt x="19" y="97"/>
                      <a:pt x="48" y="97"/>
                    </a:cubicBezTo>
                    <a:cubicBezTo>
                      <a:pt x="63" y="97"/>
                      <a:pt x="75" y="92"/>
                      <a:pt x="84" y="85"/>
                    </a:cubicBezTo>
                    <a:lnTo>
                      <a:pt x="84" y="75"/>
                    </a:lnTo>
                    <a:cubicBezTo>
                      <a:pt x="76" y="82"/>
                      <a:pt x="64" y="88"/>
                      <a:pt x="50" y="88"/>
                    </a:cubicBezTo>
                    <a:cubicBezTo>
                      <a:pt x="25" y="88"/>
                      <a:pt x="10" y="72"/>
                      <a:pt x="10" y="48"/>
                    </a:cubicBezTo>
                    <a:lnTo>
                      <a:pt x="10" y="47"/>
                    </a:lnTo>
                    <a:lnTo>
                      <a:pt x="87" y="47"/>
                    </a:lnTo>
                    <a:close/>
                    <a:moveTo>
                      <a:pt x="45" y="9"/>
                    </a:moveTo>
                    <a:lnTo>
                      <a:pt x="45" y="9"/>
                    </a:lnTo>
                    <a:cubicBezTo>
                      <a:pt x="66" y="9"/>
                      <a:pt x="77" y="22"/>
                      <a:pt x="77" y="40"/>
                    </a:cubicBezTo>
                    <a:lnTo>
                      <a:pt x="11" y="40"/>
                    </a:lnTo>
                    <a:cubicBezTo>
                      <a:pt x="13" y="22"/>
                      <a:pt x="25" y="9"/>
                      <a:pt x="45" y="9"/>
                    </a:cubicBezTo>
                    <a:close/>
                  </a:path>
                </a:pathLst>
              </a:custGeom>
              <a:solidFill>
                <a:srgbClr val="1938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5EFA6EF2-F332-49BC-979D-FCB7FE9C13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6900" y="2459038"/>
                <a:ext cx="82550" cy="114300"/>
              </a:xfrm>
              <a:custGeom>
                <a:avLst/>
                <a:gdLst>
                  <a:gd name="T0" fmla="*/ 84 w 93"/>
                  <a:gd name="T1" fmla="*/ 2 h 127"/>
                  <a:gd name="T2" fmla="*/ 84 w 93"/>
                  <a:gd name="T3" fmla="*/ 2 h 127"/>
                  <a:gd name="T4" fmla="*/ 84 w 93"/>
                  <a:gd name="T5" fmla="*/ 28 h 127"/>
                  <a:gd name="T6" fmla="*/ 43 w 93"/>
                  <a:gd name="T7" fmla="*/ 0 h 127"/>
                  <a:gd name="T8" fmla="*/ 0 w 93"/>
                  <a:gd name="T9" fmla="*/ 48 h 127"/>
                  <a:gd name="T10" fmla="*/ 45 w 93"/>
                  <a:gd name="T11" fmla="*/ 97 h 127"/>
                  <a:gd name="T12" fmla="*/ 84 w 93"/>
                  <a:gd name="T13" fmla="*/ 71 h 127"/>
                  <a:gd name="T14" fmla="*/ 84 w 93"/>
                  <a:gd name="T15" fmla="*/ 81 h 127"/>
                  <a:gd name="T16" fmla="*/ 46 w 93"/>
                  <a:gd name="T17" fmla="*/ 118 h 127"/>
                  <a:gd name="T18" fmla="*/ 9 w 93"/>
                  <a:gd name="T19" fmla="*/ 105 h 127"/>
                  <a:gd name="T20" fmla="*/ 9 w 93"/>
                  <a:gd name="T21" fmla="*/ 115 h 127"/>
                  <a:gd name="T22" fmla="*/ 46 w 93"/>
                  <a:gd name="T23" fmla="*/ 127 h 127"/>
                  <a:gd name="T24" fmla="*/ 93 w 93"/>
                  <a:gd name="T25" fmla="*/ 82 h 127"/>
                  <a:gd name="T26" fmla="*/ 93 w 93"/>
                  <a:gd name="T27" fmla="*/ 2 h 127"/>
                  <a:gd name="T28" fmla="*/ 84 w 93"/>
                  <a:gd name="T29" fmla="*/ 2 h 127"/>
                  <a:gd name="T30" fmla="*/ 47 w 93"/>
                  <a:gd name="T31" fmla="*/ 88 h 127"/>
                  <a:gd name="T32" fmla="*/ 47 w 93"/>
                  <a:gd name="T33" fmla="*/ 88 h 127"/>
                  <a:gd name="T34" fmla="*/ 10 w 93"/>
                  <a:gd name="T35" fmla="*/ 48 h 127"/>
                  <a:gd name="T36" fmla="*/ 46 w 93"/>
                  <a:gd name="T37" fmla="*/ 9 h 127"/>
                  <a:gd name="T38" fmla="*/ 84 w 93"/>
                  <a:gd name="T39" fmla="*/ 48 h 127"/>
                  <a:gd name="T40" fmla="*/ 47 w 93"/>
                  <a:gd name="T41" fmla="*/ 8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27">
                    <a:moveTo>
                      <a:pt x="84" y="2"/>
                    </a:moveTo>
                    <a:lnTo>
                      <a:pt x="84" y="2"/>
                    </a:lnTo>
                    <a:lnTo>
                      <a:pt x="84" y="28"/>
                    </a:lnTo>
                    <a:cubicBezTo>
                      <a:pt x="78" y="12"/>
                      <a:pt x="63" y="0"/>
                      <a:pt x="43" y="0"/>
                    </a:cubicBezTo>
                    <a:cubicBezTo>
                      <a:pt x="18" y="0"/>
                      <a:pt x="0" y="21"/>
                      <a:pt x="0" y="48"/>
                    </a:cubicBezTo>
                    <a:cubicBezTo>
                      <a:pt x="0" y="76"/>
                      <a:pt x="20" y="97"/>
                      <a:pt x="45" y="97"/>
                    </a:cubicBezTo>
                    <a:cubicBezTo>
                      <a:pt x="63" y="97"/>
                      <a:pt x="77" y="86"/>
                      <a:pt x="84" y="71"/>
                    </a:cubicBezTo>
                    <a:lnTo>
                      <a:pt x="84" y="81"/>
                    </a:lnTo>
                    <a:cubicBezTo>
                      <a:pt x="84" y="104"/>
                      <a:pt x="70" y="118"/>
                      <a:pt x="46" y="118"/>
                    </a:cubicBezTo>
                    <a:cubicBezTo>
                      <a:pt x="31" y="118"/>
                      <a:pt x="19" y="113"/>
                      <a:pt x="9" y="105"/>
                    </a:cubicBezTo>
                    <a:lnTo>
                      <a:pt x="9" y="115"/>
                    </a:lnTo>
                    <a:cubicBezTo>
                      <a:pt x="19" y="123"/>
                      <a:pt x="32" y="127"/>
                      <a:pt x="46" y="127"/>
                    </a:cubicBezTo>
                    <a:cubicBezTo>
                      <a:pt x="74" y="127"/>
                      <a:pt x="93" y="110"/>
                      <a:pt x="93" y="82"/>
                    </a:cubicBezTo>
                    <a:lnTo>
                      <a:pt x="93" y="2"/>
                    </a:lnTo>
                    <a:lnTo>
                      <a:pt x="84" y="2"/>
                    </a:lnTo>
                    <a:close/>
                    <a:moveTo>
                      <a:pt x="47" y="88"/>
                    </a:moveTo>
                    <a:lnTo>
                      <a:pt x="47" y="88"/>
                    </a:lnTo>
                    <a:cubicBezTo>
                      <a:pt x="24" y="88"/>
                      <a:pt x="10" y="70"/>
                      <a:pt x="10" y="48"/>
                    </a:cubicBezTo>
                    <a:cubicBezTo>
                      <a:pt x="10" y="26"/>
                      <a:pt x="24" y="9"/>
                      <a:pt x="46" y="9"/>
                    </a:cubicBezTo>
                    <a:cubicBezTo>
                      <a:pt x="69" y="9"/>
                      <a:pt x="84" y="26"/>
                      <a:pt x="84" y="48"/>
                    </a:cubicBezTo>
                    <a:cubicBezTo>
                      <a:pt x="84" y="70"/>
                      <a:pt x="69" y="88"/>
                      <a:pt x="47" y="88"/>
                    </a:cubicBezTo>
                    <a:close/>
                  </a:path>
                </a:pathLst>
              </a:custGeom>
              <a:solidFill>
                <a:srgbClr val="1938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3" name="Freeform 54">
                <a:extLst>
                  <a:ext uri="{FF2B5EF4-FFF2-40B4-BE49-F238E27FC236}">
                    <a16:creationId xmlns:a16="http://schemas.microsoft.com/office/drawing/2014/main" id="{268C3FCD-AE99-408F-7ED8-463686A97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3313" y="2570163"/>
                <a:ext cx="593725" cy="39688"/>
              </a:xfrm>
              <a:custGeom>
                <a:avLst/>
                <a:gdLst>
                  <a:gd name="T0" fmla="*/ 659 w 666"/>
                  <a:gd name="T1" fmla="*/ 12 h 44"/>
                  <a:gd name="T2" fmla="*/ 659 w 666"/>
                  <a:gd name="T3" fmla="*/ 12 h 44"/>
                  <a:gd name="T4" fmla="*/ 375 w 666"/>
                  <a:gd name="T5" fmla="*/ 2 h 44"/>
                  <a:gd name="T6" fmla="*/ 7 w 666"/>
                  <a:gd name="T7" fmla="*/ 30 h 44"/>
                  <a:gd name="T8" fmla="*/ 1 w 666"/>
                  <a:gd name="T9" fmla="*/ 38 h 44"/>
                  <a:gd name="T10" fmla="*/ 8 w 666"/>
                  <a:gd name="T11" fmla="*/ 44 h 44"/>
                  <a:gd name="T12" fmla="*/ 9 w 666"/>
                  <a:gd name="T13" fmla="*/ 44 h 44"/>
                  <a:gd name="T14" fmla="*/ 375 w 666"/>
                  <a:gd name="T15" fmla="*/ 17 h 44"/>
                  <a:gd name="T16" fmla="*/ 658 w 666"/>
                  <a:gd name="T17" fmla="*/ 27 h 44"/>
                  <a:gd name="T18" fmla="*/ 666 w 666"/>
                  <a:gd name="T19" fmla="*/ 20 h 44"/>
                  <a:gd name="T20" fmla="*/ 659 w 666"/>
                  <a:gd name="T2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6" h="44">
                    <a:moveTo>
                      <a:pt x="659" y="12"/>
                    </a:moveTo>
                    <a:lnTo>
                      <a:pt x="659" y="12"/>
                    </a:lnTo>
                    <a:cubicBezTo>
                      <a:pt x="591" y="4"/>
                      <a:pt x="485" y="0"/>
                      <a:pt x="375" y="2"/>
                    </a:cubicBezTo>
                    <a:cubicBezTo>
                      <a:pt x="283" y="4"/>
                      <a:pt x="144" y="10"/>
                      <a:pt x="7" y="30"/>
                    </a:cubicBezTo>
                    <a:cubicBezTo>
                      <a:pt x="3" y="30"/>
                      <a:pt x="0" y="34"/>
                      <a:pt x="1" y="38"/>
                    </a:cubicBezTo>
                    <a:cubicBezTo>
                      <a:pt x="1" y="42"/>
                      <a:pt x="4" y="44"/>
                      <a:pt x="8" y="44"/>
                    </a:cubicBezTo>
                    <a:cubicBezTo>
                      <a:pt x="8" y="44"/>
                      <a:pt x="9" y="44"/>
                      <a:pt x="9" y="44"/>
                    </a:cubicBezTo>
                    <a:cubicBezTo>
                      <a:pt x="146" y="25"/>
                      <a:pt x="283" y="19"/>
                      <a:pt x="375" y="17"/>
                    </a:cubicBezTo>
                    <a:cubicBezTo>
                      <a:pt x="484" y="15"/>
                      <a:pt x="590" y="19"/>
                      <a:pt x="658" y="27"/>
                    </a:cubicBezTo>
                    <a:cubicBezTo>
                      <a:pt x="662" y="27"/>
                      <a:pt x="665" y="24"/>
                      <a:pt x="666" y="20"/>
                    </a:cubicBezTo>
                    <a:cubicBezTo>
                      <a:pt x="666" y="16"/>
                      <a:pt x="664" y="12"/>
                      <a:pt x="659" y="12"/>
                    </a:cubicBez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:a16="http://schemas.microsoft.com/office/drawing/2014/main" id="{2BD8D046-00E7-F948-4DA6-890A01C25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3538" y="2441576"/>
                <a:ext cx="23813" cy="101600"/>
              </a:xfrm>
              <a:custGeom>
                <a:avLst/>
                <a:gdLst>
                  <a:gd name="T0" fmla="*/ 27 w 27"/>
                  <a:gd name="T1" fmla="*/ 0 h 114"/>
                  <a:gd name="T2" fmla="*/ 27 w 27"/>
                  <a:gd name="T3" fmla="*/ 0 h 114"/>
                  <a:gd name="T4" fmla="*/ 0 w 27"/>
                  <a:gd name="T5" fmla="*/ 5 h 114"/>
                  <a:gd name="T6" fmla="*/ 0 w 27"/>
                  <a:gd name="T7" fmla="*/ 114 h 114"/>
                  <a:gd name="T8" fmla="*/ 27 w 27"/>
                  <a:gd name="T9" fmla="*/ 114 h 114"/>
                  <a:gd name="T10" fmla="*/ 27 w 27"/>
                  <a:gd name="T1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4">
                    <a:moveTo>
                      <a:pt x="27" y="0"/>
                    </a:moveTo>
                    <a:lnTo>
                      <a:pt x="27" y="0"/>
                    </a:lnTo>
                    <a:lnTo>
                      <a:pt x="0" y="5"/>
                    </a:lnTo>
                    <a:lnTo>
                      <a:pt x="0" y="114"/>
                    </a:lnTo>
                    <a:lnTo>
                      <a:pt x="27" y="1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5" name="Freeform 56">
                <a:extLst>
                  <a:ext uri="{FF2B5EF4-FFF2-40B4-BE49-F238E27FC236}">
                    <a16:creationId xmlns:a16="http://schemas.microsoft.com/office/drawing/2014/main" id="{4CC43D15-DB9E-A3B0-7FED-9D9BC64FE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1938" y="2457451"/>
                <a:ext cx="88900" cy="88900"/>
              </a:xfrm>
              <a:custGeom>
                <a:avLst/>
                <a:gdLst>
                  <a:gd name="T0" fmla="*/ 100 w 100"/>
                  <a:gd name="T1" fmla="*/ 45 h 99"/>
                  <a:gd name="T2" fmla="*/ 100 w 100"/>
                  <a:gd name="T3" fmla="*/ 45 h 99"/>
                  <a:gd name="T4" fmla="*/ 53 w 100"/>
                  <a:gd name="T5" fmla="*/ 0 h 99"/>
                  <a:gd name="T6" fmla="*/ 0 w 100"/>
                  <a:gd name="T7" fmla="*/ 49 h 99"/>
                  <a:gd name="T8" fmla="*/ 57 w 100"/>
                  <a:gd name="T9" fmla="*/ 99 h 99"/>
                  <a:gd name="T10" fmla="*/ 97 w 100"/>
                  <a:gd name="T11" fmla="*/ 87 h 99"/>
                  <a:gd name="T12" fmla="*/ 97 w 100"/>
                  <a:gd name="T13" fmla="*/ 66 h 99"/>
                  <a:gd name="T14" fmla="*/ 63 w 100"/>
                  <a:gd name="T15" fmla="*/ 77 h 99"/>
                  <a:gd name="T16" fmla="*/ 27 w 100"/>
                  <a:gd name="T17" fmla="*/ 55 h 99"/>
                  <a:gd name="T18" fmla="*/ 100 w 100"/>
                  <a:gd name="T19" fmla="*/ 55 h 99"/>
                  <a:gd name="T20" fmla="*/ 100 w 100"/>
                  <a:gd name="T21" fmla="*/ 45 h 99"/>
                  <a:gd name="T22" fmla="*/ 27 w 100"/>
                  <a:gd name="T23" fmla="*/ 40 h 99"/>
                  <a:gd name="T24" fmla="*/ 27 w 100"/>
                  <a:gd name="T25" fmla="*/ 40 h 99"/>
                  <a:gd name="T26" fmla="*/ 53 w 100"/>
                  <a:gd name="T27" fmla="*/ 21 h 99"/>
                  <a:gd name="T28" fmla="*/ 77 w 100"/>
                  <a:gd name="T29" fmla="*/ 40 h 99"/>
                  <a:gd name="T30" fmla="*/ 27 w 100"/>
                  <a:gd name="T31" fmla="*/ 4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99">
                    <a:moveTo>
                      <a:pt x="100" y="45"/>
                    </a:moveTo>
                    <a:lnTo>
                      <a:pt x="100" y="45"/>
                    </a:lnTo>
                    <a:cubicBezTo>
                      <a:pt x="100" y="17"/>
                      <a:pt x="84" y="0"/>
                      <a:pt x="53" y="0"/>
                    </a:cubicBezTo>
                    <a:cubicBezTo>
                      <a:pt x="20" y="0"/>
                      <a:pt x="0" y="22"/>
                      <a:pt x="0" y="49"/>
                    </a:cubicBezTo>
                    <a:cubicBezTo>
                      <a:pt x="0" y="79"/>
                      <a:pt x="22" y="99"/>
                      <a:pt x="57" y="99"/>
                    </a:cubicBezTo>
                    <a:cubicBezTo>
                      <a:pt x="73" y="99"/>
                      <a:pt x="88" y="94"/>
                      <a:pt x="97" y="87"/>
                    </a:cubicBezTo>
                    <a:lnTo>
                      <a:pt x="97" y="66"/>
                    </a:lnTo>
                    <a:cubicBezTo>
                      <a:pt x="88" y="73"/>
                      <a:pt x="77" y="77"/>
                      <a:pt x="63" y="77"/>
                    </a:cubicBezTo>
                    <a:cubicBezTo>
                      <a:pt x="43" y="77"/>
                      <a:pt x="30" y="69"/>
                      <a:pt x="27" y="55"/>
                    </a:cubicBezTo>
                    <a:lnTo>
                      <a:pt x="100" y="55"/>
                    </a:lnTo>
                    <a:lnTo>
                      <a:pt x="100" y="45"/>
                    </a:lnTo>
                    <a:close/>
                    <a:moveTo>
                      <a:pt x="27" y="40"/>
                    </a:moveTo>
                    <a:lnTo>
                      <a:pt x="27" y="40"/>
                    </a:lnTo>
                    <a:cubicBezTo>
                      <a:pt x="30" y="29"/>
                      <a:pt x="39" y="21"/>
                      <a:pt x="53" y="21"/>
                    </a:cubicBezTo>
                    <a:cubicBezTo>
                      <a:pt x="68" y="21"/>
                      <a:pt x="76" y="28"/>
                      <a:pt x="77" y="40"/>
                    </a:cubicBezTo>
                    <a:lnTo>
                      <a:pt x="27" y="40"/>
                    </a:ln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id="{A45AD03A-8CAC-A264-2680-F65C4D3D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0" y="2457451"/>
                <a:ext cx="136525" cy="85725"/>
              </a:xfrm>
              <a:custGeom>
                <a:avLst/>
                <a:gdLst>
                  <a:gd name="T0" fmla="*/ 27 w 153"/>
                  <a:gd name="T1" fmla="*/ 49 h 96"/>
                  <a:gd name="T2" fmla="*/ 27 w 153"/>
                  <a:gd name="T3" fmla="*/ 49 h 96"/>
                  <a:gd name="T4" fmla="*/ 46 w 153"/>
                  <a:gd name="T5" fmla="*/ 23 h 96"/>
                  <a:gd name="T6" fmla="*/ 63 w 153"/>
                  <a:gd name="T7" fmla="*/ 44 h 96"/>
                  <a:gd name="T8" fmla="*/ 63 w 153"/>
                  <a:gd name="T9" fmla="*/ 96 h 96"/>
                  <a:gd name="T10" fmla="*/ 90 w 153"/>
                  <a:gd name="T11" fmla="*/ 96 h 96"/>
                  <a:gd name="T12" fmla="*/ 90 w 153"/>
                  <a:gd name="T13" fmla="*/ 46 h 96"/>
                  <a:gd name="T14" fmla="*/ 109 w 153"/>
                  <a:gd name="T15" fmla="*/ 23 h 96"/>
                  <a:gd name="T16" fmla="*/ 126 w 153"/>
                  <a:gd name="T17" fmla="*/ 46 h 96"/>
                  <a:gd name="T18" fmla="*/ 126 w 153"/>
                  <a:gd name="T19" fmla="*/ 96 h 96"/>
                  <a:gd name="T20" fmla="*/ 153 w 153"/>
                  <a:gd name="T21" fmla="*/ 96 h 96"/>
                  <a:gd name="T22" fmla="*/ 153 w 153"/>
                  <a:gd name="T23" fmla="*/ 40 h 96"/>
                  <a:gd name="T24" fmla="*/ 120 w 153"/>
                  <a:gd name="T25" fmla="*/ 0 h 96"/>
                  <a:gd name="T26" fmla="*/ 88 w 153"/>
                  <a:gd name="T27" fmla="*/ 23 h 96"/>
                  <a:gd name="T28" fmla="*/ 58 w 153"/>
                  <a:gd name="T29" fmla="*/ 0 h 96"/>
                  <a:gd name="T30" fmla="*/ 26 w 153"/>
                  <a:gd name="T31" fmla="*/ 24 h 96"/>
                  <a:gd name="T32" fmla="*/ 26 w 153"/>
                  <a:gd name="T33" fmla="*/ 4 h 96"/>
                  <a:gd name="T34" fmla="*/ 0 w 153"/>
                  <a:gd name="T35" fmla="*/ 4 h 96"/>
                  <a:gd name="T36" fmla="*/ 0 w 153"/>
                  <a:gd name="T37" fmla="*/ 96 h 96"/>
                  <a:gd name="T38" fmla="*/ 27 w 153"/>
                  <a:gd name="T39" fmla="*/ 96 h 96"/>
                  <a:gd name="T40" fmla="*/ 27 w 153"/>
                  <a:gd name="T41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96">
                    <a:moveTo>
                      <a:pt x="27" y="49"/>
                    </a:moveTo>
                    <a:lnTo>
                      <a:pt x="27" y="49"/>
                    </a:lnTo>
                    <a:cubicBezTo>
                      <a:pt x="27" y="33"/>
                      <a:pt x="34" y="23"/>
                      <a:pt x="46" y="23"/>
                    </a:cubicBezTo>
                    <a:cubicBezTo>
                      <a:pt x="57" y="23"/>
                      <a:pt x="63" y="31"/>
                      <a:pt x="63" y="44"/>
                    </a:cubicBezTo>
                    <a:lnTo>
                      <a:pt x="63" y="96"/>
                    </a:lnTo>
                    <a:lnTo>
                      <a:pt x="90" y="96"/>
                    </a:lnTo>
                    <a:lnTo>
                      <a:pt x="90" y="46"/>
                    </a:lnTo>
                    <a:cubicBezTo>
                      <a:pt x="90" y="32"/>
                      <a:pt x="96" y="23"/>
                      <a:pt x="109" y="23"/>
                    </a:cubicBezTo>
                    <a:cubicBezTo>
                      <a:pt x="120" y="23"/>
                      <a:pt x="126" y="31"/>
                      <a:pt x="126" y="46"/>
                    </a:cubicBezTo>
                    <a:lnTo>
                      <a:pt x="126" y="96"/>
                    </a:lnTo>
                    <a:lnTo>
                      <a:pt x="153" y="96"/>
                    </a:lnTo>
                    <a:lnTo>
                      <a:pt x="153" y="40"/>
                    </a:lnTo>
                    <a:cubicBezTo>
                      <a:pt x="153" y="15"/>
                      <a:pt x="141" y="0"/>
                      <a:pt x="120" y="0"/>
                    </a:cubicBezTo>
                    <a:cubicBezTo>
                      <a:pt x="104" y="0"/>
                      <a:pt x="93" y="8"/>
                      <a:pt x="88" y="23"/>
                    </a:cubicBezTo>
                    <a:cubicBezTo>
                      <a:pt x="83" y="9"/>
                      <a:pt x="73" y="0"/>
                      <a:pt x="58" y="0"/>
                    </a:cubicBezTo>
                    <a:cubicBezTo>
                      <a:pt x="42" y="0"/>
                      <a:pt x="32" y="7"/>
                      <a:pt x="26" y="24"/>
                    </a:cubicBezTo>
                    <a:lnTo>
                      <a:pt x="26" y="4"/>
                    </a:lnTo>
                    <a:lnTo>
                      <a:pt x="0" y="4"/>
                    </a:lnTo>
                    <a:lnTo>
                      <a:pt x="0" y="96"/>
                    </a:lnTo>
                    <a:lnTo>
                      <a:pt x="27" y="96"/>
                    </a:lnTo>
                    <a:lnTo>
                      <a:pt x="27" y="49"/>
                    </a:ln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7" name="Freeform 58">
                <a:extLst>
                  <a:ext uri="{FF2B5EF4-FFF2-40B4-BE49-F238E27FC236}">
                    <a16:creationId xmlns:a16="http://schemas.microsoft.com/office/drawing/2014/main" id="{6F42518F-2BBA-F235-D149-725BB7506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650" y="2460626"/>
                <a:ext cx="88900" cy="85725"/>
              </a:xfrm>
              <a:custGeom>
                <a:avLst/>
                <a:gdLst>
                  <a:gd name="T0" fmla="*/ 37 w 99"/>
                  <a:gd name="T1" fmla="*/ 96 h 96"/>
                  <a:gd name="T2" fmla="*/ 37 w 99"/>
                  <a:gd name="T3" fmla="*/ 96 h 96"/>
                  <a:gd name="T4" fmla="*/ 72 w 99"/>
                  <a:gd name="T5" fmla="*/ 73 h 96"/>
                  <a:gd name="T6" fmla="*/ 72 w 99"/>
                  <a:gd name="T7" fmla="*/ 92 h 96"/>
                  <a:gd name="T8" fmla="*/ 99 w 99"/>
                  <a:gd name="T9" fmla="*/ 92 h 96"/>
                  <a:gd name="T10" fmla="*/ 99 w 99"/>
                  <a:gd name="T11" fmla="*/ 0 h 96"/>
                  <a:gd name="T12" fmla="*/ 72 w 99"/>
                  <a:gd name="T13" fmla="*/ 0 h 96"/>
                  <a:gd name="T14" fmla="*/ 72 w 99"/>
                  <a:gd name="T15" fmla="*/ 48 h 96"/>
                  <a:gd name="T16" fmla="*/ 49 w 99"/>
                  <a:gd name="T17" fmla="*/ 74 h 96"/>
                  <a:gd name="T18" fmla="*/ 27 w 99"/>
                  <a:gd name="T19" fmla="*/ 50 h 96"/>
                  <a:gd name="T20" fmla="*/ 27 w 99"/>
                  <a:gd name="T21" fmla="*/ 0 h 96"/>
                  <a:gd name="T22" fmla="*/ 0 w 99"/>
                  <a:gd name="T23" fmla="*/ 0 h 96"/>
                  <a:gd name="T24" fmla="*/ 0 w 99"/>
                  <a:gd name="T25" fmla="*/ 55 h 96"/>
                  <a:gd name="T26" fmla="*/ 37 w 99"/>
                  <a:gd name="T2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96">
                    <a:moveTo>
                      <a:pt x="37" y="96"/>
                    </a:moveTo>
                    <a:lnTo>
                      <a:pt x="37" y="96"/>
                    </a:lnTo>
                    <a:cubicBezTo>
                      <a:pt x="53" y="96"/>
                      <a:pt x="66" y="88"/>
                      <a:pt x="72" y="73"/>
                    </a:cubicBezTo>
                    <a:lnTo>
                      <a:pt x="72" y="92"/>
                    </a:lnTo>
                    <a:lnTo>
                      <a:pt x="99" y="92"/>
                    </a:lnTo>
                    <a:lnTo>
                      <a:pt x="99" y="0"/>
                    </a:lnTo>
                    <a:lnTo>
                      <a:pt x="72" y="0"/>
                    </a:lnTo>
                    <a:lnTo>
                      <a:pt x="72" y="48"/>
                    </a:lnTo>
                    <a:cubicBezTo>
                      <a:pt x="72" y="64"/>
                      <a:pt x="64" y="74"/>
                      <a:pt x="49" y="74"/>
                    </a:cubicBezTo>
                    <a:cubicBezTo>
                      <a:pt x="34" y="74"/>
                      <a:pt x="27" y="66"/>
                      <a:pt x="27" y="50"/>
                    </a:cubicBezTo>
                    <a:lnTo>
                      <a:pt x="27" y="0"/>
                    </a:lnTo>
                    <a:lnTo>
                      <a:pt x="0" y="0"/>
                    </a:lnTo>
                    <a:lnTo>
                      <a:pt x="0" y="55"/>
                    </a:lnTo>
                    <a:cubicBezTo>
                      <a:pt x="0" y="81"/>
                      <a:pt x="13" y="96"/>
                      <a:pt x="37" y="96"/>
                    </a:cubicBez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8" name="Freeform 59">
                <a:extLst>
                  <a:ext uri="{FF2B5EF4-FFF2-40B4-BE49-F238E27FC236}">
                    <a16:creationId xmlns:a16="http://schemas.microsoft.com/office/drawing/2014/main" id="{6C9B55D7-4955-5BE5-F404-235FF582C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1925" y="2460626"/>
                <a:ext cx="88900" cy="85725"/>
              </a:xfrm>
              <a:custGeom>
                <a:avLst/>
                <a:gdLst>
                  <a:gd name="T0" fmla="*/ 37 w 99"/>
                  <a:gd name="T1" fmla="*/ 96 h 96"/>
                  <a:gd name="T2" fmla="*/ 37 w 99"/>
                  <a:gd name="T3" fmla="*/ 96 h 96"/>
                  <a:gd name="T4" fmla="*/ 72 w 99"/>
                  <a:gd name="T5" fmla="*/ 73 h 96"/>
                  <a:gd name="T6" fmla="*/ 72 w 99"/>
                  <a:gd name="T7" fmla="*/ 92 h 96"/>
                  <a:gd name="T8" fmla="*/ 99 w 99"/>
                  <a:gd name="T9" fmla="*/ 92 h 96"/>
                  <a:gd name="T10" fmla="*/ 99 w 99"/>
                  <a:gd name="T11" fmla="*/ 0 h 96"/>
                  <a:gd name="T12" fmla="*/ 72 w 99"/>
                  <a:gd name="T13" fmla="*/ 0 h 96"/>
                  <a:gd name="T14" fmla="*/ 72 w 99"/>
                  <a:gd name="T15" fmla="*/ 48 h 96"/>
                  <a:gd name="T16" fmla="*/ 48 w 99"/>
                  <a:gd name="T17" fmla="*/ 74 h 96"/>
                  <a:gd name="T18" fmla="*/ 27 w 99"/>
                  <a:gd name="T19" fmla="*/ 50 h 96"/>
                  <a:gd name="T20" fmla="*/ 27 w 99"/>
                  <a:gd name="T21" fmla="*/ 0 h 96"/>
                  <a:gd name="T22" fmla="*/ 0 w 99"/>
                  <a:gd name="T23" fmla="*/ 0 h 96"/>
                  <a:gd name="T24" fmla="*/ 0 w 99"/>
                  <a:gd name="T25" fmla="*/ 55 h 96"/>
                  <a:gd name="T26" fmla="*/ 37 w 99"/>
                  <a:gd name="T2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96">
                    <a:moveTo>
                      <a:pt x="37" y="96"/>
                    </a:moveTo>
                    <a:lnTo>
                      <a:pt x="37" y="96"/>
                    </a:lnTo>
                    <a:cubicBezTo>
                      <a:pt x="53" y="96"/>
                      <a:pt x="66" y="88"/>
                      <a:pt x="72" y="73"/>
                    </a:cubicBezTo>
                    <a:lnTo>
                      <a:pt x="72" y="92"/>
                    </a:lnTo>
                    <a:lnTo>
                      <a:pt x="99" y="92"/>
                    </a:lnTo>
                    <a:lnTo>
                      <a:pt x="99" y="0"/>
                    </a:lnTo>
                    <a:lnTo>
                      <a:pt x="72" y="0"/>
                    </a:lnTo>
                    <a:lnTo>
                      <a:pt x="72" y="48"/>
                    </a:lnTo>
                    <a:cubicBezTo>
                      <a:pt x="72" y="64"/>
                      <a:pt x="63" y="74"/>
                      <a:pt x="48" y="74"/>
                    </a:cubicBezTo>
                    <a:cubicBezTo>
                      <a:pt x="34" y="74"/>
                      <a:pt x="27" y="66"/>
                      <a:pt x="27" y="50"/>
                    </a:cubicBezTo>
                    <a:lnTo>
                      <a:pt x="27" y="0"/>
                    </a:lnTo>
                    <a:lnTo>
                      <a:pt x="0" y="0"/>
                    </a:lnTo>
                    <a:lnTo>
                      <a:pt x="0" y="55"/>
                    </a:lnTo>
                    <a:cubicBezTo>
                      <a:pt x="0" y="81"/>
                      <a:pt x="13" y="96"/>
                      <a:pt x="37" y="96"/>
                    </a:cubicBez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B8F49A3E-2906-649F-75C1-805618178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425" y="2441576"/>
                <a:ext cx="55563" cy="104775"/>
              </a:xfrm>
              <a:custGeom>
                <a:avLst/>
                <a:gdLst>
                  <a:gd name="T0" fmla="*/ 62 w 62"/>
                  <a:gd name="T1" fmla="*/ 109 h 118"/>
                  <a:gd name="T2" fmla="*/ 62 w 62"/>
                  <a:gd name="T3" fmla="*/ 109 h 118"/>
                  <a:gd name="T4" fmla="*/ 37 w 62"/>
                  <a:gd name="T5" fmla="*/ 118 h 118"/>
                  <a:gd name="T6" fmla="*/ 0 w 62"/>
                  <a:gd name="T7" fmla="*/ 77 h 118"/>
                  <a:gd name="T8" fmla="*/ 0 w 62"/>
                  <a:gd name="T9" fmla="*/ 5 h 118"/>
                  <a:gd name="T10" fmla="*/ 27 w 62"/>
                  <a:gd name="T11" fmla="*/ 0 h 118"/>
                  <a:gd name="T12" fmla="*/ 27 w 62"/>
                  <a:gd name="T13" fmla="*/ 22 h 118"/>
                  <a:gd name="T14" fmla="*/ 55 w 62"/>
                  <a:gd name="T15" fmla="*/ 22 h 118"/>
                  <a:gd name="T16" fmla="*/ 55 w 62"/>
                  <a:gd name="T17" fmla="*/ 42 h 118"/>
                  <a:gd name="T18" fmla="*/ 27 w 62"/>
                  <a:gd name="T19" fmla="*/ 42 h 118"/>
                  <a:gd name="T20" fmla="*/ 27 w 62"/>
                  <a:gd name="T21" fmla="*/ 72 h 118"/>
                  <a:gd name="T22" fmla="*/ 49 w 62"/>
                  <a:gd name="T23" fmla="*/ 96 h 118"/>
                  <a:gd name="T24" fmla="*/ 57 w 62"/>
                  <a:gd name="T25" fmla="*/ 95 h 118"/>
                  <a:gd name="T26" fmla="*/ 62 w 62"/>
                  <a:gd name="T27" fmla="*/ 10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8">
                    <a:moveTo>
                      <a:pt x="62" y="109"/>
                    </a:moveTo>
                    <a:lnTo>
                      <a:pt x="62" y="109"/>
                    </a:lnTo>
                    <a:cubicBezTo>
                      <a:pt x="56" y="115"/>
                      <a:pt x="47" y="118"/>
                      <a:pt x="37" y="118"/>
                    </a:cubicBezTo>
                    <a:cubicBezTo>
                      <a:pt x="13" y="118"/>
                      <a:pt x="0" y="103"/>
                      <a:pt x="0" y="77"/>
                    </a:cubicBezTo>
                    <a:lnTo>
                      <a:pt x="0" y="5"/>
                    </a:lnTo>
                    <a:lnTo>
                      <a:pt x="27" y="0"/>
                    </a:lnTo>
                    <a:lnTo>
                      <a:pt x="27" y="22"/>
                    </a:lnTo>
                    <a:lnTo>
                      <a:pt x="55" y="22"/>
                    </a:lnTo>
                    <a:lnTo>
                      <a:pt x="55" y="42"/>
                    </a:lnTo>
                    <a:lnTo>
                      <a:pt x="27" y="42"/>
                    </a:lnTo>
                    <a:lnTo>
                      <a:pt x="27" y="72"/>
                    </a:lnTo>
                    <a:cubicBezTo>
                      <a:pt x="27" y="88"/>
                      <a:pt x="34" y="96"/>
                      <a:pt x="49" y="96"/>
                    </a:cubicBezTo>
                    <a:cubicBezTo>
                      <a:pt x="52" y="96"/>
                      <a:pt x="54" y="96"/>
                      <a:pt x="57" y="95"/>
                    </a:cubicBezTo>
                    <a:cubicBezTo>
                      <a:pt x="58" y="100"/>
                      <a:pt x="60" y="105"/>
                      <a:pt x="62" y="109"/>
                    </a:cubicBezTo>
                    <a:close/>
                  </a:path>
                </a:pathLst>
              </a:custGeom>
              <a:solidFill>
                <a:srgbClr val="F1A31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5C34FFE4-EDC7-4CD9-42C4-CB5C1EA577E4}"/>
                </a:ext>
              </a:extLst>
            </p:cNvPr>
            <p:cNvGrpSpPr/>
            <p:nvPr/>
          </p:nvGrpSpPr>
          <p:grpSpPr>
            <a:xfrm>
              <a:off x="695324" y="3158508"/>
              <a:ext cx="904567" cy="270492"/>
              <a:chOff x="5230813" y="2403476"/>
              <a:chExt cx="817562" cy="244475"/>
            </a:xfrm>
          </p:grpSpPr>
          <p:sp>
            <p:nvSpPr>
              <p:cNvPr id="34" name="Freeform 61">
                <a:extLst>
                  <a:ext uri="{FF2B5EF4-FFF2-40B4-BE49-F238E27FC236}">
                    <a16:creationId xmlns:a16="http://schemas.microsoft.com/office/drawing/2014/main" id="{7F8ECD06-ED44-B2BF-1A11-817DBA08E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9275" y="2406651"/>
                <a:ext cx="419100" cy="241300"/>
              </a:xfrm>
              <a:custGeom>
                <a:avLst/>
                <a:gdLst>
                  <a:gd name="T0" fmla="*/ 350 w 471"/>
                  <a:gd name="T1" fmla="*/ 4 h 271"/>
                  <a:gd name="T2" fmla="*/ 350 w 471"/>
                  <a:gd name="T3" fmla="*/ 4 h 271"/>
                  <a:gd name="T4" fmla="*/ 334 w 471"/>
                  <a:gd name="T5" fmla="*/ 5 h 271"/>
                  <a:gd name="T6" fmla="*/ 277 w 471"/>
                  <a:gd name="T7" fmla="*/ 27 h 271"/>
                  <a:gd name="T8" fmla="*/ 277 w 471"/>
                  <a:gd name="T9" fmla="*/ 8 h 271"/>
                  <a:gd name="T10" fmla="*/ 212 w 471"/>
                  <a:gd name="T11" fmla="*/ 8 h 271"/>
                  <a:gd name="T12" fmla="*/ 212 w 471"/>
                  <a:gd name="T13" fmla="*/ 39 h 271"/>
                  <a:gd name="T14" fmla="*/ 99 w 471"/>
                  <a:gd name="T15" fmla="*/ 0 h 271"/>
                  <a:gd name="T16" fmla="*/ 99 w 471"/>
                  <a:gd name="T17" fmla="*/ 0 h 271"/>
                  <a:gd name="T18" fmla="*/ 0 w 471"/>
                  <a:gd name="T19" fmla="*/ 27 h 271"/>
                  <a:gd name="T20" fmla="*/ 0 w 471"/>
                  <a:gd name="T21" fmla="*/ 184 h 271"/>
                  <a:gd name="T22" fmla="*/ 99 w 471"/>
                  <a:gd name="T23" fmla="*/ 210 h 271"/>
                  <a:gd name="T24" fmla="*/ 99 w 471"/>
                  <a:gd name="T25" fmla="*/ 210 h 271"/>
                  <a:gd name="T26" fmla="*/ 211 w 471"/>
                  <a:gd name="T27" fmla="*/ 173 h 271"/>
                  <a:gd name="T28" fmla="*/ 211 w 471"/>
                  <a:gd name="T29" fmla="*/ 271 h 271"/>
                  <a:gd name="T30" fmla="*/ 277 w 471"/>
                  <a:gd name="T31" fmla="*/ 271 h 271"/>
                  <a:gd name="T32" fmla="*/ 277 w 471"/>
                  <a:gd name="T33" fmla="*/ 184 h 271"/>
                  <a:gd name="T34" fmla="*/ 334 w 471"/>
                  <a:gd name="T35" fmla="*/ 209 h 271"/>
                  <a:gd name="T36" fmla="*/ 352 w 471"/>
                  <a:gd name="T37" fmla="*/ 210 h 271"/>
                  <a:gd name="T38" fmla="*/ 471 w 471"/>
                  <a:gd name="T39" fmla="*/ 106 h 271"/>
                  <a:gd name="T40" fmla="*/ 350 w 471"/>
                  <a:gd name="T41" fmla="*/ 4 h 271"/>
                  <a:gd name="T42" fmla="*/ 99 w 471"/>
                  <a:gd name="T43" fmla="*/ 163 h 271"/>
                  <a:gd name="T44" fmla="*/ 99 w 471"/>
                  <a:gd name="T45" fmla="*/ 163 h 271"/>
                  <a:gd name="T46" fmla="*/ 41 w 471"/>
                  <a:gd name="T47" fmla="*/ 105 h 271"/>
                  <a:gd name="T48" fmla="*/ 99 w 471"/>
                  <a:gd name="T49" fmla="*/ 47 h 271"/>
                  <a:gd name="T50" fmla="*/ 157 w 471"/>
                  <a:gd name="T51" fmla="*/ 105 h 271"/>
                  <a:gd name="T52" fmla="*/ 99 w 471"/>
                  <a:gd name="T53" fmla="*/ 163 h 271"/>
                  <a:gd name="T54" fmla="*/ 335 w 471"/>
                  <a:gd name="T55" fmla="*/ 168 h 271"/>
                  <a:gd name="T56" fmla="*/ 335 w 471"/>
                  <a:gd name="T57" fmla="*/ 168 h 271"/>
                  <a:gd name="T58" fmla="*/ 334 w 471"/>
                  <a:gd name="T59" fmla="*/ 168 h 271"/>
                  <a:gd name="T60" fmla="*/ 275 w 471"/>
                  <a:gd name="T61" fmla="*/ 106 h 271"/>
                  <a:gd name="T62" fmla="*/ 334 w 471"/>
                  <a:gd name="T63" fmla="*/ 45 h 271"/>
                  <a:gd name="T64" fmla="*/ 335 w 471"/>
                  <a:gd name="T65" fmla="*/ 45 h 271"/>
                  <a:gd name="T66" fmla="*/ 393 w 471"/>
                  <a:gd name="T67" fmla="*/ 105 h 271"/>
                  <a:gd name="T68" fmla="*/ 335 w 471"/>
                  <a:gd name="T69" fmla="*/ 1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1" h="271">
                    <a:moveTo>
                      <a:pt x="350" y="4"/>
                    </a:moveTo>
                    <a:lnTo>
                      <a:pt x="350" y="4"/>
                    </a:lnTo>
                    <a:cubicBezTo>
                      <a:pt x="344" y="4"/>
                      <a:pt x="339" y="5"/>
                      <a:pt x="334" y="5"/>
                    </a:cubicBezTo>
                    <a:cubicBezTo>
                      <a:pt x="310" y="8"/>
                      <a:pt x="291" y="17"/>
                      <a:pt x="277" y="27"/>
                    </a:cubicBezTo>
                    <a:lnTo>
                      <a:pt x="277" y="8"/>
                    </a:lnTo>
                    <a:lnTo>
                      <a:pt x="212" y="8"/>
                    </a:lnTo>
                    <a:lnTo>
                      <a:pt x="212" y="39"/>
                    </a:lnTo>
                    <a:cubicBezTo>
                      <a:pt x="185" y="11"/>
                      <a:pt x="137" y="0"/>
                      <a:pt x="99" y="0"/>
                    </a:cubicBezTo>
                    <a:lnTo>
                      <a:pt x="99" y="0"/>
                    </a:lnTo>
                    <a:cubicBezTo>
                      <a:pt x="65" y="0"/>
                      <a:pt x="27" y="8"/>
                      <a:pt x="0" y="27"/>
                    </a:cubicBezTo>
                    <a:lnTo>
                      <a:pt x="0" y="184"/>
                    </a:lnTo>
                    <a:cubicBezTo>
                      <a:pt x="27" y="203"/>
                      <a:pt x="64" y="210"/>
                      <a:pt x="99" y="210"/>
                    </a:cubicBezTo>
                    <a:lnTo>
                      <a:pt x="99" y="210"/>
                    </a:lnTo>
                    <a:cubicBezTo>
                      <a:pt x="142" y="210"/>
                      <a:pt x="183" y="197"/>
                      <a:pt x="211" y="173"/>
                    </a:cubicBezTo>
                    <a:lnTo>
                      <a:pt x="211" y="271"/>
                    </a:lnTo>
                    <a:lnTo>
                      <a:pt x="277" y="271"/>
                    </a:lnTo>
                    <a:lnTo>
                      <a:pt x="277" y="184"/>
                    </a:lnTo>
                    <a:cubicBezTo>
                      <a:pt x="287" y="194"/>
                      <a:pt x="306" y="206"/>
                      <a:pt x="334" y="209"/>
                    </a:cubicBezTo>
                    <a:cubicBezTo>
                      <a:pt x="340" y="210"/>
                      <a:pt x="346" y="210"/>
                      <a:pt x="352" y="210"/>
                    </a:cubicBezTo>
                    <a:cubicBezTo>
                      <a:pt x="403" y="210"/>
                      <a:pt x="471" y="179"/>
                      <a:pt x="471" y="106"/>
                    </a:cubicBezTo>
                    <a:cubicBezTo>
                      <a:pt x="471" y="38"/>
                      <a:pt x="417" y="4"/>
                      <a:pt x="350" y="4"/>
                    </a:cubicBezTo>
                    <a:close/>
                    <a:moveTo>
                      <a:pt x="99" y="163"/>
                    </a:moveTo>
                    <a:lnTo>
                      <a:pt x="99" y="163"/>
                    </a:lnTo>
                    <a:cubicBezTo>
                      <a:pt x="67" y="163"/>
                      <a:pt x="41" y="137"/>
                      <a:pt x="41" y="105"/>
                    </a:cubicBezTo>
                    <a:cubicBezTo>
                      <a:pt x="41" y="73"/>
                      <a:pt x="67" y="47"/>
                      <a:pt x="99" y="47"/>
                    </a:cubicBezTo>
                    <a:cubicBezTo>
                      <a:pt x="131" y="47"/>
                      <a:pt x="157" y="73"/>
                      <a:pt x="157" y="105"/>
                    </a:cubicBezTo>
                    <a:cubicBezTo>
                      <a:pt x="157" y="137"/>
                      <a:pt x="131" y="163"/>
                      <a:pt x="99" y="163"/>
                    </a:cubicBezTo>
                    <a:close/>
                    <a:moveTo>
                      <a:pt x="335" y="168"/>
                    </a:moveTo>
                    <a:lnTo>
                      <a:pt x="335" y="168"/>
                    </a:lnTo>
                    <a:lnTo>
                      <a:pt x="334" y="168"/>
                    </a:lnTo>
                    <a:cubicBezTo>
                      <a:pt x="302" y="167"/>
                      <a:pt x="275" y="142"/>
                      <a:pt x="275" y="106"/>
                    </a:cubicBezTo>
                    <a:cubicBezTo>
                      <a:pt x="275" y="71"/>
                      <a:pt x="302" y="45"/>
                      <a:pt x="334" y="45"/>
                    </a:cubicBezTo>
                    <a:lnTo>
                      <a:pt x="335" y="45"/>
                    </a:lnTo>
                    <a:cubicBezTo>
                      <a:pt x="368" y="45"/>
                      <a:pt x="393" y="72"/>
                      <a:pt x="393" y="105"/>
                    </a:cubicBezTo>
                    <a:cubicBezTo>
                      <a:pt x="393" y="137"/>
                      <a:pt x="369" y="168"/>
                      <a:pt x="335" y="168"/>
                    </a:cubicBezTo>
                    <a:close/>
                  </a:path>
                </a:pathLst>
              </a:custGeom>
              <a:solidFill>
                <a:srgbClr val="F6911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5" name="Freeform 62">
                <a:extLst>
                  <a:ext uri="{FF2B5EF4-FFF2-40B4-BE49-F238E27FC236}">
                    <a16:creationId xmlns:a16="http://schemas.microsoft.com/office/drawing/2014/main" id="{A584E606-09A9-DDE8-BDBA-4F51E9C4C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403476"/>
                <a:ext cx="398463" cy="193675"/>
              </a:xfrm>
              <a:custGeom>
                <a:avLst/>
                <a:gdLst>
                  <a:gd name="T0" fmla="*/ 445 w 445"/>
                  <a:gd name="T1" fmla="*/ 30 h 216"/>
                  <a:gd name="T2" fmla="*/ 445 w 445"/>
                  <a:gd name="T3" fmla="*/ 30 h 216"/>
                  <a:gd name="T4" fmla="*/ 445 w 445"/>
                  <a:gd name="T5" fmla="*/ 30 h 216"/>
                  <a:gd name="T6" fmla="*/ 346 w 445"/>
                  <a:gd name="T7" fmla="*/ 3 h 216"/>
                  <a:gd name="T8" fmla="*/ 207 w 445"/>
                  <a:gd name="T9" fmla="*/ 108 h 216"/>
                  <a:gd name="T10" fmla="*/ 210 w 445"/>
                  <a:gd name="T11" fmla="*/ 136 h 216"/>
                  <a:gd name="T12" fmla="*/ 146 w 445"/>
                  <a:gd name="T13" fmla="*/ 167 h 216"/>
                  <a:gd name="T14" fmla="*/ 83 w 445"/>
                  <a:gd name="T15" fmla="*/ 107 h 216"/>
                  <a:gd name="T16" fmla="*/ 143 w 445"/>
                  <a:gd name="T17" fmla="*/ 49 h 216"/>
                  <a:gd name="T18" fmla="*/ 179 w 445"/>
                  <a:gd name="T19" fmla="*/ 59 h 216"/>
                  <a:gd name="T20" fmla="*/ 206 w 445"/>
                  <a:gd name="T21" fmla="*/ 17 h 216"/>
                  <a:gd name="T22" fmla="*/ 132 w 445"/>
                  <a:gd name="T23" fmla="*/ 0 h 216"/>
                  <a:gd name="T24" fmla="*/ 0 w 445"/>
                  <a:gd name="T25" fmla="*/ 108 h 216"/>
                  <a:gd name="T26" fmla="*/ 130 w 445"/>
                  <a:gd name="T27" fmla="*/ 216 h 216"/>
                  <a:gd name="T28" fmla="*/ 230 w 445"/>
                  <a:gd name="T29" fmla="*/ 171 h 216"/>
                  <a:gd name="T30" fmla="*/ 346 w 445"/>
                  <a:gd name="T31" fmla="*/ 213 h 216"/>
                  <a:gd name="T32" fmla="*/ 445 w 445"/>
                  <a:gd name="T33" fmla="*/ 187 h 216"/>
                  <a:gd name="T34" fmla="*/ 445 w 445"/>
                  <a:gd name="T35" fmla="*/ 30 h 216"/>
                  <a:gd name="T36" fmla="*/ 346 w 445"/>
                  <a:gd name="T37" fmla="*/ 167 h 216"/>
                  <a:gd name="T38" fmla="*/ 346 w 445"/>
                  <a:gd name="T39" fmla="*/ 167 h 216"/>
                  <a:gd name="T40" fmla="*/ 288 w 445"/>
                  <a:gd name="T41" fmla="*/ 109 h 216"/>
                  <a:gd name="T42" fmla="*/ 346 w 445"/>
                  <a:gd name="T43" fmla="*/ 51 h 216"/>
                  <a:gd name="T44" fmla="*/ 405 w 445"/>
                  <a:gd name="T45" fmla="*/ 109 h 216"/>
                  <a:gd name="T46" fmla="*/ 346 w 445"/>
                  <a:gd name="T47" fmla="*/ 16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5" h="216">
                    <a:moveTo>
                      <a:pt x="445" y="30"/>
                    </a:moveTo>
                    <a:lnTo>
                      <a:pt x="445" y="30"/>
                    </a:lnTo>
                    <a:lnTo>
                      <a:pt x="445" y="30"/>
                    </a:lnTo>
                    <a:cubicBezTo>
                      <a:pt x="418" y="11"/>
                      <a:pt x="381" y="3"/>
                      <a:pt x="346" y="3"/>
                    </a:cubicBezTo>
                    <a:cubicBezTo>
                      <a:pt x="282" y="3"/>
                      <a:pt x="207" y="31"/>
                      <a:pt x="207" y="108"/>
                    </a:cubicBezTo>
                    <a:cubicBezTo>
                      <a:pt x="207" y="119"/>
                      <a:pt x="209" y="128"/>
                      <a:pt x="210" y="136"/>
                    </a:cubicBezTo>
                    <a:cubicBezTo>
                      <a:pt x="197" y="152"/>
                      <a:pt x="174" y="167"/>
                      <a:pt x="146" y="167"/>
                    </a:cubicBezTo>
                    <a:cubicBezTo>
                      <a:pt x="109" y="167"/>
                      <a:pt x="83" y="143"/>
                      <a:pt x="83" y="107"/>
                    </a:cubicBezTo>
                    <a:cubicBezTo>
                      <a:pt x="83" y="74"/>
                      <a:pt x="109" y="49"/>
                      <a:pt x="143" y="49"/>
                    </a:cubicBezTo>
                    <a:cubicBezTo>
                      <a:pt x="160" y="49"/>
                      <a:pt x="172" y="55"/>
                      <a:pt x="179" y="59"/>
                    </a:cubicBezTo>
                    <a:lnTo>
                      <a:pt x="206" y="17"/>
                    </a:lnTo>
                    <a:cubicBezTo>
                      <a:pt x="193" y="10"/>
                      <a:pt x="167" y="0"/>
                      <a:pt x="132" y="0"/>
                    </a:cubicBezTo>
                    <a:cubicBezTo>
                      <a:pt x="66" y="0"/>
                      <a:pt x="0" y="36"/>
                      <a:pt x="0" y="108"/>
                    </a:cubicBezTo>
                    <a:cubicBezTo>
                      <a:pt x="0" y="179"/>
                      <a:pt x="59" y="216"/>
                      <a:pt x="130" y="216"/>
                    </a:cubicBezTo>
                    <a:cubicBezTo>
                      <a:pt x="174" y="216"/>
                      <a:pt x="210" y="193"/>
                      <a:pt x="230" y="171"/>
                    </a:cubicBezTo>
                    <a:cubicBezTo>
                      <a:pt x="257" y="200"/>
                      <a:pt x="301" y="213"/>
                      <a:pt x="346" y="213"/>
                    </a:cubicBezTo>
                    <a:cubicBezTo>
                      <a:pt x="380" y="213"/>
                      <a:pt x="417" y="206"/>
                      <a:pt x="445" y="187"/>
                    </a:cubicBezTo>
                    <a:lnTo>
                      <a:pt x="445" y="30"/>
                    </a:lnTo>
                    <a:close/>
                    <a:moveTo>
                      <a:pt x="346" y="167"/>
                    </a:moveTo>
                    <a:lnTo>
                      <a:pt x="346" y="167"/>
                    </a:lnTo>
                    <a:cubicBezTo>
                      <a:pt x="314" y="167"/>
                      <a:pt x="288" y="141"/>
                      <a:pt x="288" y="109"/>
                    </a:cubicBezTo>
                    <a:cubicBezTo>
                      <a:pt x="288" y="77"/>
                      <a:pt x="314" y="51"/>
                      <a:pt x="346" y="51"/>
                    </a:cubicBezTo>
                    <a:cubicBezTo>
                      <a:pt x="379" y="51"/>
                      <a:pt x="405" y="77"/>
                      <a:pt x="405" y="109"/>
                    </a:cubicBezTo>
                    <a:cubicBezTo>
                      <a:pt x="405" y="141"/>
                      <a:pt x="379" y="167"/>
                      <a:pt x="346" y="167"/>
                    </a:cubicBezTo>
                    <a:close/>
                  </a:path>
                </a:pathLst>
              </a:custGeom>
              <a:solidFill>
                <a:srgbClr val="F151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6" name="Freeform 63">
                <a:extLst>
                  <a:ext uri="{FF2B5EF4-FFF2-40B4-BE49-F238E27FC236}">
                    <a16:creationId xmlns:a16="http://schemas.microsoft.com/office/drawing/2014/main" id="{8A5694BA-E674-876A-B6AD-E4CE1D2B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430463"/>
                <a:ext cx="73025" cy="139700"/>
              </a:xfrm>
              <a:custGeom>
                <a:avLst/>
                <a:gdLst>
                  <a:gd name="T0" fmla="*/ 40 w 81"/>
                  <a:gd name="T1" fmla="*/ 157 h 157"/>
                  <a:gd name="T2" fmla="*/ 40 w 81"/>
                  <a:gd name="T3" fmla="*/ 157 h 157"/>
                  <a:gd name="T4" fmla="*/ 0 w 81"/>
                  <a:gd name="T5" fmla="*/ 78 h 157"/>
                  <a:gd name="T6" fmla="*/ 40 w 81"/>
                  <a:gd name="T7" fmla="*/ 0 h 157"/>
                  <a:gd name="T8" fmla="*/ 81 w 81"/>
                  <a:gd name="T9" fmla="*/ 78 h 157"/>
                  <a:gd name="T10" fmla="*/ 40 w 81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57">
                    <a:moveTo>
                      <a:pt x="40" y="157"/>
                    </a:moveTo>
                    <a:lnTo>
                      <a:pt x="40" y="157"/>
                    </a:lnTo>
                    <a:cubicBezTo>
                      <a:pt x="16" y="140"/>
                      <a:pt x="0" y="115"/>
                      <a:pt x="0" y="78"/>
                    </a:cubicBezTo>
                    <a:cubicBezTo>
                      <a:pt x="0" y="42"/>
                      <a:pt x="16" y="17"/>
                      <a:pt x="40" y="0"/>
                    </a:cubicBezTo>
                    <a:cubicBezTo>
                      <a:pt x="64" y="17"/>
                      <a:pt x="81" y="42"/>
                      <a:pt x="81" y="78"/>
                    </a:cubicBezTo>
                    <a:cubicBezTo>
                      <a:pt x="81" y="115"/>
                      <a:pt x="64" y="140"/>
                      <a:pt x="40" y="157"/>
                    </a:cubicBezTo>
                    <a:close/>
                  </a:path>
                </a:pathLst>
              </a:custGeom>
              <a:solidFill>
                <a:srgbClr val="C93B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13652F7-2136-1816-6EFF-88E4F0946F35}"/>
                </a:ext>
              </a:extLst>
            </p:cNvPr>
            <p:cNvGrpSpPr/>
            <p:nvPr/>
          </p:nvGrpSpPr>
          <p:grpSpPr>
            <a:xfrm>
              <a:off x="6904554" y="3223497"/>
              <a:ext cx="704334" cy="205503"/>
              <a:chOff x="8945563" y="2419351"/>
              <a:chExt cx="636588" cy="185737"/>
            </a:xfrm>
          </p:grpSpPr>
          <p:sp>
            <p:nvSpPr>
              <p:cNvPr id="10" name="Freeform 64">
                <a:extLst>
                  <a:ext uri="{FF2B5EF4-FFF2-40B4-BE49-F238E27FC236}">
                    <a16:creationId xmlns:a16="http://schemas.microsoft.com/office/drawing/2014/main" id="{8AC90E0E-F82B-54B7-F379-B6F3CAA06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5563" y="2420938"/>
                <a:ext cx="44450" cy="52388"/>
              </a:xfrm>
              <a:custGeom>
                <a:avLst/>
                <a:gdLst>
                  <a:gd name="T0" fmla="*/ 50 w 50"/>
                  <a:gd name="T1" fmla="*/ 0 h 59"/>
                  <a:gd name="T2" fmla="*/ 50 w 50"/>
                  <a:gd name="T3" fmla="*/ 0 h 59"/>
                  <a:gd name="T4" fmla="*/ 43 w 50"/>
                  <a:gd name="T5" fmla="*/ 34 h 59"/>
                  <a:gd name="T6" fmla="*/ 17 w 50"/>
                  <a:gd name="T7" fmla="*/ 59 h 59"/>
                  <a:gd name="T8" fmla="*/ 0 w 50"/>
                  <a:gd name="T9" fmla="*/ 44 h 59"/>
                  <a:gd name="T10" fmla="*/ 1 w 50"/>
                  <a:gd name="T11" fmla="*/ 36 h 59"/>
                  <a:gd name="T12" fmla="*/ 8 w 50"/>
                  <a:gd name="T13" fmla="*/ 0 h 59"/>
                  <a:gd name="T14" fmla="*/ 17 w 50"/>
                  <a:gd name="T15" fmla="*/ 0 h 59"/>
                  <a:gd name="T16" fmla="*/ 10 w 50"/>
                  <a:gd name="T17" fmla="*/ 33 h 59"/>
                  <a:gd name="T18" fmla="*/ 9 w 50"/>
                  <a:gd name="T19" fmla="*/ 43 h 59"/>
                  <a:gd name="T20" fmla="*/ 19 w 50"/>
                  <a:gd name="T21" fmla="*/ 52 h 59"/>
                  <a:gd name="T22" fmla="*/ 31 w 50"/>
                  <a:gd name="T23" fmla="*/ 47 h 59"/>
                  <a:gd name="T24" fmla="*/ 35 w 50"/>
                  <a:gd name="T25" fmla="*/ 34 h 59"/>
                  <a:gd name="T26" fmla="*/ 42 w 50"/>
                  <a:gd name="T27" fmla="*/ 0 h 59"/>
                  <a:gd name="T28" fmla="*/ 50 w 50"/>
                  <a:gd name="T2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9">
                    <a:moveTo>
                      <a:pt x="50" y="0"/>
                    </a:moveTo>
                    <a:lnTo>
                      <a:pt x="50" y="0"/>
                    </a:lnTo>
                    <a:lnTo>
                      <a:pt x="43" y="34"/>
                    </a:lnTo>
                    <a:cubicBezTo>
                      <a:pt x="40" y="51"/>
                      <a:pt x="31" y="59"/>
                      <a:pt x="17" y="59"/>
                    </a:cubicBezTo>
                    <a:cubicBezTo>
                      <a:pt x="6" y="59"/>
                      <a:pt x="0" y="54"/>
                      <a:pt x="0" y="44"/>
                    </a:cubicBezTo>
                    <a:cubicBezTo>
                      <a:pt x="0" y="41"/>
                      <a:pt x="0" y="39"/>
                      <a:pt x="1" y="36"/>
                    </a:cubicBezTo>
                    <a:lnTo>
                      <a:pt x="8" y="0"/>
                    </a:lnTo>
                    <a:lnTo>
                      <a:pt x="17" y="0"/>
                    </a:lnTo>
                    <a:lnTo>
                      <a:pt x="10" y="33"/>
                    </a:lnTo>
                    <a:cubicBezTo>
                      <a:pt x="9" y="37"/>
                      <a:pt x="9" y="41"/>
                      <a:pt x="9" y="43"/>
                    </a:cubicBezTo>
                    <a:cubicBezTo>
                      <a:pt x="9" y="49"/>
                      <a:pt x="12" y="52"/>
                      <a:pt x="19" y="52"/>
                    </a:cubicBezTo>
                    <a:cubicBezTo>
                      <a:pt x="24" y="52"/>
                      <a:pt x="28" y="50"/>
                      <a:pt x="31" y="47"/>
                    </a:cubicBezTo>
                    <a:cubicBezTo>
                      <a:pt x="32" y="44"/>
                      <a:pt x="34" y="40"/>
                      <a:pt x="35" y="34"/>
                    </a:cubicBezTo>
                    <a:lnTo>
                      <a:pt x="42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1" name="Freeform 65">
                <a:extLst>
                  <a:ext uri="{FF2B5EF4-FFF2-40B4-BE49-F238E27FC236}">
                    <a16:creationId xmlns:a16="http://schemas.microsoft.com/office/drawing/2014/main" id="{990A5169-657F-FC51-C364-4B8F4A679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0013" y="2420938"/>
                <a:ext cx="47625" cy="52388"/>
              </a:xfrm>
              <a:custGeom>
                <a:avLst/>
                <a:gdLst>
                  <a:gd name="T0" fmla="*/ 54 w 54"/>
                  <a:gd name="T1" fmla="*/ 0 h 58"/>
                  <a:gd name="T2" fmla="*/ 54 w 54"/>
                  <a:gd name="T3" fmla="*/ 0 h 58"/>
                  <a:gd name="T4" fmla="*/ 43 w 54"/>
                  <a:gd name="T5" fmla="*/ 58 h 58"/>
                  <a:gd name="T6" fmla="*/ 32 w 54"/>
                  <a:gd name="T7" fmla="*/ 58 h 58"/>
                  <a:gd name="T8" fmla="*/ 17 w 54"/>
                  <a:gd name="T9" fmla="*/ 13 h 58"/>
                  <a:gd name="T10" fmla="*/ 8 w 54"/>
                  <a:gd name="T11" fmla="*/ 58 h 58"/>
                  <a:gd name="T12" fmla="*/ 0 w 54"/>
                  <a:gd name="T13" fmla="*/ 58 h 58"/>
                  <a:gd name="T14" fmla="*/ 11 w 54"/>
                  <a:gd name="T15" fmla="*/ 0 h 58"/>
                  <a:gd name="T16" fmla="*/ 23 w 54"/>
                  <a:gd name="T17" fmla="*/ 0 h 58"/>
                  <a:gd name="T18" fmla="*/ 38 w 54"/>
                  <a:gd name="T19" fmla="*/ 43 h 58"/>
                  <a:gd name="T20" fmla="*/ 46 w 54"/>
                  <a:gd name="T21" fmla="*/ 0 h 58"/>
                  <a:gd name="T22" fmla="*/ 54 w 54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58">
                    <a:moveTo>
                      <a:pt x="54" y="0"/>
                    </a:moveTo>
                    <a:lnTo>
                      <a:pt x="54" y="0"/>
                    </a:lnTo>
                    <a:lnTo>
                      <a:pt x="43" y="58"/>
                    </a:lnTo>
                    <a:lnTo>
                      <a:pt x="32" y="58"/>
                    </a:lnTo>
                    <a:lnTo>
                      <a:pt x="17" y="13"/>
                    </a:lnTo>
                    <a:lnTo>
                      <a:pt x="8" y="58"/>
                    </a:lnTo>
                    <a:lnTo>
                      <a:pt x="0" y="58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8" y="43"/>
                    </a:lnTo>
                    <a:lnTo>
                      <a:pt x="46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2" name="Freeform 66">
                <a:extLst>
                  <a:ext uri="{FF2B5EF4-FFF2-40B4-BE49-F238E27FC236}">
                    <a16:creationId xmlns:a16="http://schemas.microsoft.com/office/drawing/2014/main" id="{483A3059-8692-E82C-58AD-E2D9D6325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3513" y="2420938"/>
                <a:ext cx="42863" cy="52388"/>
              </a:xfrm>
              <a:custGeom>
                <a:avLst/>
                <a:gdLst>
                  <a:gd name="T0" fmla="*/ 47 w 47"/>
                  <a:gd name="T1" fmla="*/ 12 h 58"/>
                  <a:gd name="T2" fmla="*/ 47 w 47"/>
                  <a:gd name="T3" fmla="*/ 12 h 58"/>
                  <a:gd name="T4" fmla="*/ 39 w 47"/>
                  <a:gd name="T5" fmla="*/ 30 h 58"/>
                  <a:gd name="T6" fmla="*/ 20 w 47"/>
                  <a:gd name="T7" fmla="*/ 36 h 58"/>
                  <a:gd name="T8" fmla="*/ 14 w 47"/>
                  <a:gd name="T9" fmla="*/ 36 h 58"/>
                  <a:gd name="T10" fmla="*/ 9 w 47"/>
                  <a:gd name="T11" fmla="*/ 58 h 58"/>
                  <a:gd name="T12" fmla="*/ 0 w 47"/>
                  <a:gd name="T13" fmla="*/ 58 h 58"/>
                  <a:gd name="T14" fmla="*/ 11 w 47"/>
                  <a:gd name="T15" fmla="*/ 0 h 58"/>
                  <a:gd name="T16" fmla="*/ 32 w 47"/>
                  <a:gd name="T17" fmla="*/ 0 h 58"/>
                  <a:gd name="T18" fmla="*/ 47 w 47"/>
                  <a:gd name="T19" fmla="*/ 12 h 58"/>
                  <a:gd name="T20" fmla="*/ 37 w 47"/>
                  <a:gd name="T21" fmla="*/ 14 h 58"/>
                  <a:gd name="T22" fmla="*/ 37 w 47"/>
                  <a:gd name="T23" fmla="*/ 14 h 58"/>
                  <a:gd name="T24" fmla="*/ 27 w 47"/>
                  <a:gd name="T25" fmla="*/ 7 h 58"/>
                  <a:gd name="T26" fmla="*/ 19 w 47"/>
                  <a:gd name="T27" fmla="*/ 8 h 58"/>
                  <a:gd name="T28" fmla="*/ 15 w 47"/>
                  <a:gd name="T29" fmla="*/ 29 h 58"/>
                  <a:gd name="T30" fmla="*/ 19 w 47"/>
                  <a:gd name="T31" fmla="*/ 29 h 58"/>
                  <a:gd name="T32" fmla="*/ 22 w 47"/>
                  <a:gd name="T33" fmla="*/ 29 h 58"/>
                  <a:gd name="T34" fmla="*/ 33 w 47"/>
                  <a:gd name="T35" fmla="*/ 25 h 58"/>
                  <a:gd name="T36" fmla="*/ 37 w 47"/>
                  <a:gd name="T37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58">
                    <a:moveTo>
                      <a:pt x="47" y="12"/>
                    </a:moveTo>
                    <a:lnTo>
                      <a:pt x="47" y="12"/>
                    </a:lnTo>
                    <a:cubicBezTo>
                      <a:pt x="47" y="19"/>
                      <a:pt x="44" y="25"/>
                      <a:pt x="39" y="30"/>
                    </a:cubicBezTo>
                    <a:cubicBezTo>
                      <a:pt x="34" y="34"/>
                      <a:pt x="27" y="36"/>
                      <a:pt x="20" y="36"/>
                    </a:cubicBezTo>
                    <a:lnTo>
                      <a:pt x="14" y="36"/>
                    </a:lnTo>
                    <a:lnTo>
                      <a:pt x="9" y="58"/>
                    </a:lnTo>
                    <a:lnTo>
                      <a:pt x="0" y="58"/>
                    </a:lnTo>
                    <a:lnTo>
                      <a:pt x="11" y="0"/>
                    </a:lnTo>
                    <a:lnTo>
                      <a:pt x="32" y="0"/>
                    </a:lnTo>
                    <a:cubicBezTo>
                      <a:pt x="42" y="0"/>
                      <a:pt x="47" y="4"/>
                      <a:pt x="47" y="12"/>
                    </a:cubicBezTo>
                    <a:close/>
                    <a:moveTo>
                      <a:pt x="37" y="14"/>
                    </a:moveTo>
                    <a:lnTo>
                      <a:pt x="37" y="14"/>
                    </a:lnTo>
                    <a:cubicBezTo>
                      <a:pt x="37" y="10"/>
                      <a:pt x="34" y="7"/>
                      <a:pt x="27" y="7"/>
                    </a:cubicBezTo>
                    <a:cubicBezTo>
                      <a:pt x="25" y="7"/>
                      <a:pt x="23" y="7"/>
                      <a:pt x="19" y="8"/>
                    </a:cubicBezTo>
                    <a:lnTo>
                      <a:pt x="15" y="29"/>
                    </a:lnTo>
                    <a:cubicBezTo>
                      <a:pt x="15" y="29"/>
                      <a:pt x="17" y="29"/>
                      <a:pt x="19" y="29"/>
                    </a:cubicBezTo>
                    <a:cubicBezTo>
                      <a:pt x="20" y="29"/>
                      <a:pt x="21" y="29"/>
                      <a:pt x="22" y="29"/>
                    </a:cubicBezTo>
                    <a:cubicBezTo>
                      <a:pt x="26" y="29"/>
                      <a:pt x="30" y="28"/>
                      <a:pt x="33" y="25"/>
                    </a:cubicBezTo>
                    <a:cubicBezTo>
                      <a:pt x="36" y="22"/>
                      <a:pt x="37" y="18"/>
                      <a:pt x="37" y="14"/>
                    </a:cubicBez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3" name="Freeform 67">
                <a:extLst>
                  <a:ext uri="{FF2B5EF4-FFF2-40B4-BE49-F238E27FC236}">
                    <a16:creationId xmlns:a16="http://schemas.microsoft.com/office/drawing/2014/main" id="{A205C1A9-693D-8F88-137C-F41213FE7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4788" y="2420938"/>
                <a:ext cx="41275" cy="52388"/>
              </a:xfrm>
              <a:custGeom>
                <a:avLst/>
                <a:gdLst>
                  <a:gd name="T0" fmla="*/ 47 w 47"/>
                  <a:gd name="T1" fmla="*/ 11 h 58"/>
                  <a:gd name="T2" fmla="*/ 47 w 47"/>
                  <a:gd name="T3" fmla="*/ 11 h 58"/>
                  <a:gd name="T4" fmla="*/ 42 w 47"/>
                  <a:gd name="T5" fmla="*/ 25 h 58"/>
                  <a:gd name="T6" fmla="*/ 29 w 47"/>
                  <a:gd name="T7" fmla="*/ 32 h 58"/>
                  <a:gd name="T8" fmla="*/ 42 w 47"/>
                  <a:gd name="T9" fmla="*/ 58 h 58"/>
                  <a:gd name="T10" fmla="*/ 30 w 47"/>
                  <a:gd name="T11" fmla="*/ 58 h 58"/>
                  <a:gd name="T12" fmla="*/ 18 w 47"/>
                  <a:gd name="T13" fmla="*/ 32 h 58"/>
                  <a:gd name="T14" fmla="*/ 15 w 47"/>
                  <a:gd name="T15" fmla="*/ 32 h 58"/>
                  <a:gd name="T16" fmla="*/ 10 w 47"/>
                  <a:gd name="T17" fmla="*/ 58 h 58"/>
                  <a:gd name="T18" fmla="*/ 0 w 47"/>
                  <a:gd name="T19" fmla="*/ 58 h 58"/>
                  <a:gd name="T20" fmla="*/ 12 w 47"/>
                  <a:gd name="T21" fmla="*/ 0 h 58"/>
                  <a:gd name="T22" fmla="*/ 33 w 47"/>
                  <a:gd name="T23" fmla="*/ 0 h 58"/>
                  <a:gd name="T24" fmla="*/ 43 w 47"/>
                  <a:gd name="T25" fmla="*/ 3 h 58"/>
                  <a:gd name="T26" fmla="*/ 47 w 47"/>
                  <a:gd name="T27" fmla="*/ 11 h 58"/>
                  <a:gd name="T28" fmla="*/ 37 w 47"/>
                  <a:gd name="T29" fmla="*/ 14 h 58"/>
                  <a:gd name="T30" fmla="*/ 37 w 47"/>
                  <a:gd name="T31" fmla="*/ 14 h 58"/>
                  <a:gd name="T32" fmla="*/ 29 w 47"/>
                  <a:gd name="T33" fmla="*/ 7 h 58"/>
                  <a:gd name="T34" fmla="*/ 20 w 47"/>
                  <a:gd name="T35" fmla="*/ 7 h 58"/>
                  <a:gd name="T36" fmla="*/ 16 w 47"/>
                  <a:gd name="T37" fmla="*/ 27 h 58"/>
                  <a:gd name="T38" fmla="*/ 23 w 47"/>
                  <a:gd name="T39" fmla="*/ 27 h 58"/>
                  <a:gd name="T40" fmla="*/ 33 w 47"/>
                  <a:gd name="T41" fmla="*/ 23 h 58"/>
                  <a:gd name="T42" fmla="*/ 37 w 47"/>
                  <a:gd name="T4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8">
                    <a:moveTo>
                      <a:pt x="47" y="11"/>
                    </a:moveTo>
                    <a:lnTo>
                      <a:pt x="47" y="11"/>
                    </a:lnTo>
                    <a:cubicBezTo>
                      <a:pt x="47" y="17"/>
                      <a:pt x="45" y="21"/>
                      <a:pt x="42" y="25"/>
                    </a:cubicBezTo>
                    <a:cubicBezTo>
                      <a:pt x="38" y="29"/>
                      <a:pt x="34" y="31"/>
                      <a:pt x="29" y="32"/>
                    </a:cubicBezTo>
                    <a:lnTo>
                      <a:pt x="42" y="58"/>
                    </a:lnTo>
                    <a:lnTo>
                      <a:pt x="30" y="58"/>
                    </a:lnTo>
                    <a:lnTo>
                      <a:pt x="18" y="32"/>
                    </a:lnTo>
                    <a:lnTo>
                      <a:pt x="15" y="32"/>
                    </a:lnTo>
                    <a:lnTo>
                      <a:pt x="10" y="58"/>
                    </a:lnTo>
                    <a:lnTo>
                      <a:pt x="0" y="58"/>
                    </a:lnTo>
                    <a:lnTo>
                      <a:pt x="12" y="0"/>
                    </a:lnTo>
                    <a:lnTo>
                      <a:pt x="33" y="0"/>
                    </a:lnTo>
                    <a:cubicBezTo>
                      <a:pt x="37" y="0"/>
                      <a:pt x="41" y="1"/>
                      <a:pt x="43" y="3"/>
                    </a:cubicBezTo>
                    <a:cubicBezTo>
                      <a:pt x="46" y="5"/>
                      <a:pt x="47" y="8"/>
                      <a:pt x="47" y="11"/>
                    </a:cubicBezTo>
                    <a:close/>
                    <a:moveTo>
                      <a:pt x="37" y="14"/>
                    </a:moveTo>
                    <a:lnTo>
                      <a:pt x="37" y="14"/>
                    </a:lnTo>
                    <a:cubicBezTo>
                      <a:pt x="37" y="9"/>
                      <a:pt x="34" y="7"/>
                      <a:pt x="29" y="7"/>
                    </a:cubicBezTo>
                    <a:cubicBezTo>
                      <a:pt x="27" y="7"/>
                      <a:pt x="24" y="7"/>
                      <a:pt x="20" y="7"/>
                    </a:cubicBezTo>
                    <a:lnTo>
                      <a:pt x="16" y="27"/>
                    </a:lnTo>
                    <a:cubicBezTo>
                      <a:pt x="20" y="27"/>
                      <a:pt x="22" y="27"/>
                      <a:pt x="23" y="27"/>
                    </a:cubicBezTo>
                    <a:cubicBezTo>
                      <a:pt x="26" y="27"/>
                      <a:pt x="30" y="26"/>
                      <a:pt x="33" y="23"/>
                    </a:cubicBezTo>
                    <a:cubicBezTo>
                      <a:pt x="36" y="21"/>
                      <a:pt x="37" y="18"/>
                      <a:pt x="37" y="14"/>
                    </a:cubicBez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E8CE243B-BAB8-2924-D1F7-E7A40ED550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37650" y="2419351"/>
                <a:ext cx="47625" cy="53975"/>
              </a:xfrm>
              <a:custGeom>
                <a:avLst/>
                <a:gdLst>
                  <a:gd name="T0" fmla="*/ 53 w 53"/>
                  <a:gd name="T1" fmla="*/ 21 h 61"/>
                  <a:gd name="T2" fmla="*/ 53 w 53"/>
                  <a:gd name="T3" fmla="*/ 21 h 61"/>
                  <a:gd name="T4" fmla="*/ 44 w 53"/>
                  <a:gd name="T5" fmla="*/ 48 h 61"/>
                  <a:gd name="T6" fmla="*/ 20 w 53"/>
                  <a:gd name="T7" fmla="*/ 61 h 61"/>
                  <a:gd name="T8" fmla="*/ 5 w 53"/>
                  <a:gd name="T9" fmla="*/ 55 h 61"/>
                  <a:gd name="T10" fmla="*/ 0 w 53"/>
                  <a:gd name="T11" fmla="*/ 39 h 61"/>
                  <a:gd name="T12" fmla="*/ 8 w 53"/>
                  <a:gd name="T13" fmla="*/ 13 h 61"/>
                  <a:gd name="T14" fmla="*/ 32 w 53"/>
                  <a:gd name="T15" fmla="*/ 0 h 61"/>
                  <a:gd name="T16" fmla="*/ 48 w 53"/>
                  <a:gd name="T17" fmla="*/ 6 h 61"/>
                  <a:gd name="T18" fmla="*/ 53 w 53"/>
                  <a:gd name="T19" fmla="*/ 21 h 61"/>
                  <a:gd name="T20" fmla="*/ 44 w 53"/>
                  <a:gd name="T21" fmla="*/ 23 h 61"/>
                  <a:gd name="T22" fmla="*/ 44 w 53"/>
                  <a:gd name="T23" fmla="*/ 23 h 61"/>
                  <a:gd name="T24" fmla="*/ 31 w 53"/>
                  <a:gd name="T25" fmla="*/ 8 h 61"/>
                  <a:gd name="T26" fmla="*/ 14 w 53"/>
                  <a:gd name="T27" fmla="*/ 19 h 61"/>
                  <a:gd name="T28" fmla="*/ 9 w 53"/>
                  <a:gd name="T29" fmla="*/ 39 h 61"/>
                  <a:gd name="T30" fmla="*/ 22 w 53"/>
                  <a:gd name="T31" fmla="*/ 54 h 61"/>
                  <a:gd name="T32" fmla="*/ 38 w 53"/>
                  <a:gd name="T33" fmla="*/ 43 h 61"/>
                  <a:gd name="T34" fmla="*/ 44 w 53"/>
                  <a:gd name="T35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1">
                    <a:moveTo>
                      <a:pt x="53" y="21"/>
                    </a:moveTo>
                    <a:lnTo>
                      <a:pt x="53" y="21"/>
                    </a:lnTo>
                    <a:cubicBezTo>
                      <a:pt x="53" y="31"/>
                      <a:pt x="50" y="40"/>
                      <a:pt x="44" y="48"/>
                    </a:cubicBezTo>
                    <a:cubicBezTo>
                      <a:pt x="38" y="57"/>
                      <a:pt x="30" y="61"/>
                      <a:pt x="20" y="61"/>
                    </a:cubicBezTo>
                    <a:cubicBezTo>
                      <a:pt x="14" y="61"/>
                      <a:pt x="9" y="59"/>
                      <a:pt x="5" y="55"/>
                    </a:cubicBezTo>
                    <a:cubicBezTo>
                      <a:pt x="2" y="51"/>
                      <a:pt x="0" y="46"/>
                      <a:pt x="0" y="39"/>
                    </a:cubicBezTo>
                    <a:cubicBezTo>
                      <a:pt x="0" y="29"/>
                      <a:pt x="3" y="20"/>
                      <a:pt x="8" y="13"/>
                    </a:cubicBezTo>
                    <a:cubicBezTo>
                      <a:pt x="15" y="4"/>
                      <a:pt x="23" y="0"/>
                      <a:pt x="32" y="0"/>
                    </a:cubicBezTo>
                    <a:cubicBezTo>
                      <a:pt x="39" y="0"/>
                      <a:pt x="44" y="2"/>
                      <a:pt x="48" y="6"/>
                    </a:cubicBezTo>
                    <a:cubicBezTo>
                      <a:pt x="51" y="9"/>
                      <a:pt x="53" y="15"/>
                      <a:pt x="53" y="21"/>
                    </a:cubicBezTo>
                    <a:close/>
                    <a:moveTo>
                      <a:pt x="44" y="23"/>
                    </a:moveTo>
                    <a:lnTo>
                      <a:pt x="44" y="23"/>
                    </a:lnTo>
                    <a:cubicBezTo>
                      <a:pt x="44" y="13"/>
                      <a:pt x="39" y="8"/>
                      <a:pt x="31" y="8"/>
                    </a:cubicBezTo>
                    <a:cubicBezTo>
                      <a:pt x="24" y="8"/>
                      <a:pt x="18" y="12"/>
                      <a:pt x="14" y="19"/>
                    </a:cubicBezTo>
                    <a:cubicBezTo>
                      <a:pt x="11" y="25"/>
                      <a:pt x="9" y="31"/>
                      <a:pt x="9" y="39"/>
                    </a:cubicBezTo>
                    <a:cubicBezTo>
                      <a:pt x="9" y="49"/>
                      <a:pt x="13" y="54"/>
                      <a:pt x="22" y="54"/>
                    </a:cubicBezTo>
                    <a:cubicBezTo>
                      <a:pt x="28" y="54"/>
                      <a:pt x="34" y="51"/>
                      <a:pt x="38" y="43"/>
                    </a:cubicBezTo>
                    <a:cubicBezTo>
                      <a:pt x="42" y="37"/>
                      <a:pt x="44" y="30"/>
                      <a:pt x="44" y="23"/>
                    </a:cubicBez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E0E0634-59B9-5574-B471-2320E65DB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8925" y="2420938"/>
                <a:ext cx="34925" cy="69850"/>
              </a:xfrm>
              <a:custGeom>
                <a:avLst/>
                <a:gdLst>
                  <a:gd name="T0" fmla="*/ 39 w 39"/>
                  <a:gd name="T1" fmla="*/ 0 h 79"/>
                  <a:gd name="T2" fmla="*/ 39 w 39"/>
                  <a:gd name="T3" fmla="*/ 0 h 79"/>
                  <a:gd name="T4" fmla="*/ 27 w 39"/>
                  <a:gd name="T5" fmla="*/ 58 h 79"/>
                  <a:gd name="T6" fmla="*/ 21 w 39"/>
                  <a:gd name="T7" fmla="*/ 73 h 79"/>
                  <a:gd name="T8" fmla="*/ 6 w 39"/>
                  <a:gd name="T9" fmla="*/ 79 h 79"/>
                  <a:gd name="T10" fmla="*/ 0 w 39"/>
                  <a:gd name="T11" fmla="*/ 77 h 79"/>
                  <a:gd name="T12" fmla="*/ 1 w 39"/>
                  <a:gd name="T13" fmla="*/ 72 h 79"/>
                  <a:gd name="T14" fmla="*/ 8 w 39"/>
                  <a:gd name="T15" fmla="*/ 73 h 79"/>
                  <a:gd name="T16" fmla="*/ 18 w 39"/>
                  <a:gd name="T17" fmla="*/ 60 h 79"/>
                  <a:gd name="T18" fmla="*/ 29 w 39"/>
                  <a:gd name="T19" fmla="*/ 0 h 79"/>
                  <a:gd name="T20" fmla="*/ 39 w 39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79">
                    <a:moveTo>
                      <a:pt x="39" y="0"/>
                    </a:moveTo>
                    <a:lnTo>
                      <a:pt x="39" y="0"/>
                    </a:lnTo>
                    <a:lnTo>
                      <a:pt x="27" y="58"/>
                    </a:lnTo>
                    <a:cubicBezTo>
                      <a:pt x="26" y="64"/>
                      <a:pt x="24" y="69"/>
                      <a:pt x="21" y="73"/>
                    </a:cubicBezTo>
                    <a:cubicBezTo>
                      <a:pt x="17" y="77"/>
                      <a:pt x="12" y="79"/>
                      <a:pt x="6" y="79"/>
                    </a:cubicBezTo>
                    <a:cubicBezTo>
                      <a:pt x="4" y="79"/>
                      <a:pt x="2" y="79"/>
                      <a:pt x="0" y="77"/>
                    </a:cubicBezTo>
                    <a:lnTo>
                      <a:pt x="1" y="72"/>
                    </a:lnTo>
                    <a:cubicBezTo>
                      <a:pt x="3" y="72"/>
                      <a:pt x="5" y="73"/>
                      <a:pt x="8" y="73"/>
                    </a:cubicBezTo>
                    <a:cubicBezTo>
                      <a:pt x="13" y="73"/>
                      <a:pt x="16" y="68"/>
                      <a:pt x="18" y="60"/>
                    </a:cubicBezTo>
                    <a:lnTo>
                      <a:pt x="2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7" name="Freeform 70">
                <a:extLst>
                  <a:ext uri="{FF2B5EF4-FFF2-40B4-BE49-F238E27FC236}">
                    <a16:creationId xmlns:a16="http://schemas.microsoft.com/office/drawing/2014/main" id="{552D1C37-BC21-6DF4-D5C9-13D8B02B6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3850" y="2420938"/>
                <a:ext cx="41275" cy="52388"/>
              </a:xfrm>
              <a:custGeom>
                <a:avLst/>
                <a:gdLst>
                  <a:gd name="T0" fmla="*/ 47 w 47"/>
                  <a:gd name="T1" fmla="*/ 0 h 58"/>
                  <a:gd name="T2" fmla="*/ 47 w 47"/>
                  <a:gd name="T3" fmla="*/ 0 h 58"/>
                  <a:gd name="T4" fmla="*/ 46 w 47"/>
                  <a:gd name="T5" fmla="*/ 7 h 58"/>
                  <a:gd name="T6" fmla="*/ 19 w 47"/>
                  <a:gd name="T7" fmla="*/ 7 h 58"/>
                  <a:gd name="T8" fmla="*/ 16 w 47"/>
                  <a:gd name="T9" fmla="*/ 24 h 58"/>
                  <a:gd name="T10" fmla="*/ 39 w 47"/>
                  <a:gd name="T11" fmla="*/ 24 h 58"/>
                  <a:gd name="T12" fmla="*/ 37 w 47"/>
                  <a:gd name="T13" fmla="*/ 32 h 58"/>
                  <a:gd name="T14" fmla="*/ 14 w 47"/>
                  <a:gd name="T15" fmla="*/ 32 h 58"/>
                  <a:gd name="T16" fmla="*/ 11 w 47"/>
                  <a:gd name="T17" fmla="*/ 50 h 58"/>
                  <a:gd name="T18" fmla="*/ 37 w 47"/>
                  <a:gd name="T19" fmla="*/ 50 h 58"/>
                  <a:gd name="T20" fmla="*/ 36 w 47"/>
                  <a:gd name="T21" fmla="*/ 58 h 58"/>
                  <a:gd name="T22" fmla="*/ 0 w 47"/>
                  <a:gd name="T23" fmla="*/ 58 h 58"/>
                  <a:gd name="T24" fmla="*/ 11 w 47"/>
                  <a:gd name="T25" fmla="*/ 0 h 58"/>
                  <a:gd name="T26" fmla="*/ 47 w 47"/>
                  <a:gd name="T2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58">
                    <a:moveTo>
                      <a:pt x="47" y="0"/>
                    </a:moveTo>
                    <a:lnTo>
                      <a:pt x="47" y="0"/>
                    </a:lnTo>
                    <a:lnTo>
                      <a:pt x="46" y="7"/>
                    </a:lnTo>
                    <a:lnTo>
                      <a:pt x="19" y="7"/>
                    </a:lnTo>
                    <a:lnTo>
                      <a:pt x="16" y="24"/>
                    </a:lnTo>
                    <a:lnTo>
                      <a:pt x="39" y="24"/>
                    </a:lnTo>
                    <a:lnTo>
                      <a:pt x="37" y="32"/>
                    </a:lnTo>
                    <a:lnTo>
                      <a:pt x="14" y="32"/>
                    </a:lnTo>
                    <a:lnTo>
                      <a:pt x="11" y="50"/>
                    </a:lnTo>
                    <a:lnTo>
                      <a:pt x="37" y="50"/>
                    </a:lnTo>
                    <a:lnTo>
                      <a:pt x="36" y="58"/>
                    </a:lnTo>
                    <a:lnTo>
                      <a:pt x="0" y="58"/>
                    </a:lnTo>
                    <a:lnTo>
                      <a:pt x="11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1B0F65CC-B352-89A0-AA51-67AD31A94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25" y="2420938"/>
                <a:ext cx="42863" cy="52388"/>
              </a:xfrm>
              <a:custGeom>
                <a:avLst/>
                <a:gdLst>
                  <a:gd name="T0" fmla="*/ 47 w 47"/>
                  <a:gd name="T1" fmla="*/ 0 h 58"/>
                  <a:gd name="T2" fmla="*/ 47 w 47"/>
                  <a:gd name="T3" fmla="*/ 0 h 58"/>
                  <a:gd name="T4" fmla="*/ 45 w 47"/>
                  <a:gd name="T5" fmla="*/ 7 h 58"/>
                  <a:gd name="T6" fmla="*/ 28 w 47"/>
                  <a:gd name="T7" fmla="*/ 7 h 58"/>
                  <a:gd name="T8" fmla="*/ 17 w 47"/>
                  <a:gd name="T9" fmla="*/ 58 h 58"/>
                  <a:gd name="T10" fmla="*/ 8 w 47"/>
                  <a:gd name="T11" fmla="*/ 58 h 58"/>
                  <a:gd name="T12" fmla="*/ 18 w 47"/>
                  <a:gd name="T13" fmla="*/ 7 h 58"/>
                  <a:gd name="T14" fmla="*/ 0 w 47"/>
                  <a:gd name="T15" fmla="*/ 7 h 58"/>
                  <a:gd name="T16" fmla="*/ 2 w 47"/>
                  <a:gd name="T17" fmla="*/ 0 h 58"/>
                  <a:gd name="T18" fmla="*/ 47 w 47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8">
                    <a:moveTo>
                      <a:pt x="47" y="0"/>
                    </a:moveTo>
                    <a:lnTo>
                      <a:pt x="47" y="0"/>
                    </a:lnTo>
                    <a:lnTo>
                      <a:pt x="45" y="7"/>
                    </a:lnTo>
                    <a:lnTo>
                      <a:pt x="28" y="7"/>
                    </a:lnTo>
                    <a:lnTo>
                      <a:pt x="17" y="58"/>
                    </a:lnTo>
                    <a:lnTo>
                      <a:pt x="8" y="58"/>
                    </a:lnTo>
                    <a:lnTo>
                      <a:pt x="18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9" name="Freeform 72">
                <a:extLst>
                  <a:ext uri="{FF2B5EF4-FFF2-40B4-BE49-F238E27FC236}">
                    <a16:creationId xmlns:a16="http://schemas.microsoft.com/office/drawing/2014/main" id="{9F343F7C-9531-F288-0D98-C751592EFA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07513" y="2420938"/>
                <a:ext cx="47625" cy="52388"/>
              </a:xfrm>
              <a:custGeom>
                <a:avLst/>
                <a:gdLst>
                  <a:gd name="T0" fmla="*/ 54 w 54"/>
                  <a:gd name="T1" fmla="*/ 20 h 58"/>
                  <a:gd name="T2" fmla="*/ 54 w 54"/>
                  <a:gd name="T3" fmla="*/ 20 h 58"/>
                  <a:gd name="T4" fmla="*/ 44 w 54"/>
                  <a:gd name="T5" fmla="*/ 46 h 58"/>
                  <a:gd name="T6" fmla="*/ 19 w 54"/>
                  <a:gd name="T7" fmla="*/ 58 h 58"/>
                  <a:gd name="T8" fmla="*/ 0 w 54"/>
                  <a:gd name="T9" fmla="*/ 58 h 58"/>
                  <a:gd name="T10" fmla="*/ 12 w 54"/>
                  <a:gd name="T11" fmla="*/ 0 h 58"/>
                  <a:gd name="T12" fmla="*/ 35 w 54"/>
                  <a:gd name="T13" fmla="*/ 0 h 58"/>
                  <a:gd name="T14" fmla="*/ 49 w 54"/>
                  <a:gd name="T15" fmla="*/ 6 h 58"/>
                  <a:gd name="T16" fmla="*/ 54 w 54"/>
                  <a:gd name="T17" fmla="*/ 20 h 58"/>
                  <a:gd name="T18" fmla="*/ 44 w 54"/>
                  <a:gd name="T19" fmla="*/ 23 h 58"/>
                  <a:gd name="T20" fmla="*/ 44 w 54"/>
                  <a:gd name="T21" fmla="*/ 23 h 58"/>
                  <a:gd name="T22" fmla="*/ 40 w 54"/>
                  <a:gd name="T23" fmla="*/ 11 h 58"/>
                  <a:gd name="T24" fmla="*/ 28 w 54"/>
                  <a:gd name="T25" fmla="*/ 7 h 58"/>
                  <a:gd name="T26" fmla="*/ 20 w 54"/>
                  <a:gd name="T27" fmla="*/ 8 h 58"/>
                  <a:gd name="T28" fmla="*/ 11 w 54"/>
                  <a:gd name="T29" fmla="*/ 50 h 58"/>
                  <a:gd name="T30" fmla="*/ 21 w 54"/>
                  <a:gd name="T31" fmla="*/ 50 h 58"/>
                  <a:gd name="T32" fmla="*/ 38 w 54"/>
                  <a:gd name="T33" fmla="*/ 41 h 58"/>
                  <a:gd name="T34" fmla="*/ 44 w 54"/>
                  <a:gd name="T35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8">
                    <a:moveTo>
                      <a:pt x="54" y="20"/>
                    </a:moveTo>
                    <a:lnTo>
                      <a:pt x="54" y="20"/>
                    </a:lnTo>
                    <a:cubicBezTo>
                      <a:pt x="54" y="30"/>
                      <a:pt x="51" y="38"/>
                      <a:pt x="44" y="46"/>
                    </a:cubicBezTo>
                    <a:cubicBezTo>
                      <a:pt x="37" y="54"/>
                      <a:pt x="29" y="58"/>
                      <a:pt x="19" y="58"/>
                    </a:cubicBezTo>
                    <a:lnTo>
                      <a:pt x="0" y="58"/>
                    </a:lnTo>
                    <a:lnTo>
                      <a:pt x="12" y="0"/>
                    </a:lnTo>
                    <a:lnTo>
                      <a:pt x="35" y="0"/>
                    </a:lnTo>
                    <a:cubicBezTo>
                      <a:pt x="41" y="0"/>
                      <a:pt x="46" y="2"/>
                      <a:pt x="49" y="6"/>
                    </a:cubicBezTo>
                    <a:cubicBezTo>
                      <a:pt x="53" y="9"/>
                      <a:pt x="54" y="14"/>
                      <a:pt x="54" y="20"/>
                    </a:cubicBezTo>
                    <a:close/>
                    <a:moveTo>
                      <a:pt x="44" y="23"/>
                    </a:moveTo>
                    <a:lnTo>
                      <a:pt x="44" y="23"/>
                    </a:lnTo>
                    <a:cubicBezTo>
                      <a:pt x="44" y="18"/>
                      <a:pt x="43" y="14"/>
                      <a:pt x="40" y="11"/>
                    </a:cubicBezTo>
                    <a:cubicBezTo>
                      <a:pt x="37" y="8"/>
                      <a:pt x="33" y="7"/>
                      <a:pt x="28" y="7"/>
                    </a:cubicBezTo>
                    <a:cubicBezTo>
                      <a:pt x="27" y="7"/>
                      <a:pt x="25" y="7"/>
                      <a:pt x="20" y="8"/>
                    </a:cubicBezTo>
                    <a:lnTo>
                      <a:pt x="11" y="50"/>
                    </a:lnTo>
                    <a:cubicBezTo>
                      <a:pt x="13" y="50"/>
                      <a:pt x="17" y="50"/>
                      <a:pt x="21" y="50"/>
                    </a:cubicBezTo>
                    <a:cubicBezTo>
                      <a:pt x="28" y="50"/>
                      <a:pt x="33" y="47"/>
                      <a:pt x="38" y="41"/>
                    </a:cubicBezTo>
                    <a:cubicBezTo>
                      <a:pt x="42" y="36"/>
                      <a:pt x="44" y="29"/>
                      <a:pt x="44" y="23"/>
                    </a:cubicBez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C5BFECC4-8B72-9F06-7ABC-96237D19B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6725" y="2420938"/>
                <a:ext cx="42863" cy="52388"/>
              </a:xfrm>
              <a:custGeom>
                <a:avLst/>
                <a:gdLst>
                  <a:gd name="T0" fmla="*/ 47 w 47"/>
                  <a:gd name="T1" fmla="*/ 0 h 58"/>
                  <a:gd name="T2" fmla="*/ 47 w 47"/>
                  <a:gd name="T3" fmla="*/ 0 h 58"/>
                  <a:gd name="T4" fmla="*/ 45 w 47"/>
                  <a:gd name="T5" fmla="*/ 7 h 58"/>
                  <a:gd name="T6" fmla="*/ 19 w 47"/>
                  <a:gd name="T7" fmla="*/ 7 h 58"/>
                  <a:gd name="T8" fmla="*/ 16 w 47"/>
                  <a:gd name="T9" fmla="*/ 24 h 58"/>
                  <a:gd name="T10" fmla="*/ 39 w 47"/>
                  <a:gd name="T11" fmla="*/ 24 h 58"/>
                  <a:gd name="T12" fmla="*/ 37 w 47"/>
                  <a:gd name="T13" fmla="*/ 32 h 58"/>
                  <a:gd name="T14" fmla="*/ 14 w 47"/>
                  <a:gd name="T15" fmla="*/ 32 h 58"/>
                  <a:gd name="T16" fmla="*/ 10 w 47"/>
                  <a:gd name="T17" fmla="*/ 50 h 58"/>
                  <a:gd name="T18" fmla="*/ 37 w 47"/>
                  <a:gd name="T19" fmla="*/ 50 h 58"/>
                  <a:gd name="T20" fmla="*/ 35 w 47"/>
                  <a:gd name="T21" fmla="*/ 58 h 58"/>
                  <a:gd name="T22" fmla="*/ 0 w 47"/>
                  <a:gd name="T23" fmla="*/ 58 h 58"/>
                  <a:gd name="T24" fmla="*/ 11 w 47"/>
                  <a:gd name="T25" fmla="*/ 0 h 58"/>
                  <a:gd name="T26" fmla="*/ 47 w 47"/>
                  <a:gd name="T2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58">
                    <a:moveTo>
                      <a:pt x="47" y="0"/>
                    </a:moveTo>
                    <a:lnTo>
                      <a:pt x="47" y="0"/>
                    </a:lnTo>
                    <a:lnTo>
                      <a:pt x="45" y="7"/>
                    </a:lnTo>
                    <a:lnTo>
                      <a:pt x="19" y="7"/>
                    </a:lnTo>
                    <a:lnTo>
                      <a:pt x="16" y="24"/>
                    </a:lnTo>
                    <a:lnTo>
                      <a:pt x="39" y="24"/>
                    </a:lnTo>
                    <a:lnTo>
                      <a:pt x="37" y="32"/>
                    </a:lnTo>
                    <a:lnTo>
                      <a:pt x="14" y="32"/>
                    </a:lnTo>
                    <a:lnTo>
                      <a:pt x="10" y="50"/>
                    </a:lnTo>
                    <a:lnTo>
                      <a:pt x="37" y="50"/>
                    </a:lnTo>
                    <a:lnTo>
                      <a:pt x="35" y="58"/>
                    </a:lnTo>
                    <a:lnTo>
                      <a:pt x="0" y="58"/>
                    </a:lnTo>
                    <a:lnTo>
                      <a:pt x="11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A8D8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E7316B29-F4B2-36D6-4366-9112EFA6D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5563" y="2527301"/>
                <a:ext cx="49213" cy="55563"/>
              </a:xfrm>
              <a:custGeom>
                <a:avLst/>
                <a:gdLst>
                  <a:gd name="T0" fmla="*/ 52 w 54"/>
                  <a:gd name="T1" fmla="*/ 15 h 61"/>
                  <a:gd name="T2" fmla="*/ 52 w 54"/>
                  <a:gd name="T3" fmla="*/ 15 h 61"/>
                  <a:gd name="T4" fmla="*/ 44 w 54"/>
                  <a:gd name="T5" fmla="*/ 13 h 61"/>
                  <a:gd name="T6" fmla="*/ 36 w 54"/>
                  <a:gd name="T7" fmla="*/ 13 h 61"/>
                  <a:gd name="T8" fmla="*/ 34 w 54"/>
                  <a:gd name="T9" fmla="*/ 13 h 61"/>
                  <a:gd name="T10" fmla="*/ 31 w 54"/>
                  <a:gd name="T11" fmla="*/ 14 h 61"/>
                  <a:gd name="T12" fmla="*/ 28 w 54"/>
                  <a:gd name="T13" fmla="*/ 16 h 61"/>
                  <a:gd name="T14" fmla="*/ 28 w 54"/>
                  <a:gd name="T15" fmla="*/ 19 h 61"/>
                  <a:gd name="T16" fmla="*/ 29 w 54"/>
                  <a:gd name="T17" fmla="*/ 21 h 61"/>
                  <a:gd name="T18" fmla="*/ 34 w 54"/>
                  <a:gd name="T19" fmla="*/ 23 h 61"/>
                  <a:gd name="T20" fmla="*/ 40 w 54"/>
                  <a:gd name="T21" fmla="*/ 25 h 61"/>
                  <a:gd name="T22" fmla="*/ 46 w 54"/>
                  <a:gd name="T23" fmla="*/ 28 h 61"/>
                  <a:gd name="T24" fmla="*/ 51 w 54"/>
                  <a:gd name="T25" fmla="*/ 32 h 61"/>
                  <a:gd name="T26" fmla="*/ 53 w 54"/>
                  <a:gd name="T27" fmla="*/ 38 h 61"/>
                  <a:gd name="T28" fmla="*/ 50 w 54"/>
                  <a:gd name="T29" fmla="*/ 48 h 61"/>
                  <a:gd name="T30" fmla="*/ 43 w 54"/>
                  <a:gd name="T31" fmla="*/ 56 h 61"/>
                  <a:gd name="T32" fmla="*/ 33 w 54"/>
                  <a:gd name="T33" fmla="*/ 60 h 61"/>
                  <a:gd name="T34" fmla="*/ 23 w 54"/>
                  <a:gd name="T35" fmla="*/ 61 h 61"/>
                  <a:gd name="T36" fmla="*/ 18 w 54"/>
                  <a:gd name="T37" fmla="*/ 61 h 61"/>
                  <a:gd name="T38" fmla="*/ 12 w 54"/>
                  <a:gd name="T39" fmla="*/ 60 h 61"/>
                  <a:gd name="T40" fmla="*/ 6 w 54"/>
                  <a:gd name="T41" fmla="*/ 59 h 61"/>
                  <a:gd name="T42" fmla="*/ 0 w 54"/>
                  <a:gd name="T43" fmla="*/ 57 h 61"/>
                  <a:gd name="T44" fmla="*/ 3 w 54"/>
                  <a:gd name="T45" fmla="*/ 43 h 61"/>
                  <a:gd name="T46" fmla="*/ 8 w 54"/>
                  <a:gd name="T47" fmla="*/ 45 h 61"/>
                  <a:gd name="T48" fmla="*/ 13 w 54"/>
                  <a:gd name="T49" fmla="*/ 47 h 61"/>
                  <a:gd name="T50" fmla="*/ 18 w 54"/>
                  <a:gd name="T51" fmla="*/ 49 h 61"/>
                  <a:gd name="T52" fmla="*/ 23 w 54"/>
                  <a:gd name="T53" fmla="*/ 49 h 61"/>
                  <a:gd name="T54" fmla="*/ 26 w 54"/>
                  <a:gd name="T55" fmla="*/ 49 h 61"/>
                  <a:gd name="T56" fmla="*/ 29 w 54"/>
                  <a:gd name="T57" fmla="*/ 48 h 61"/>
                  <a:gd name="T58" fmla="*/ 31 w 54"/>
                  <a:gd name="T59" fmla="*/ 47 h 61"/>
                  <a:gd name="T60" fmla="*/ 32 w 54"/>
                  <a:gd name="T61" fmla="*/ 44 h 61"/>
                  <a:gd name="T62" fmla="*/ 30 w 54"/>
                  <a:gd name="T63" fmla="*/ 41 h 61"/>
                  <a:gd name="T64" fmla="*/ 26 w 54"/>
                  <a:gd name="T65" fmla="*/ 39 h 61"/>
                  <a:gd name="T66" fmla="*/ 20 w 54"/>
                  <a:gd name="T67" fmla="*/ 37 h 61"/>
                  <a:gd name="T68" fmla="*/ 14 w 54"/>
                  <a:gd name="T69" fmla="*/ 34 h 61"/>
                  <a:gd name="T70" fmla="*/ 9 w 54"/>
                  <a:gd name="T71" fmla="*/ 30 h 61"/>
                  <a:gd name="T72" fmla="*/ 8 w 54"/>
                  <a:gd name="T73" fmla="*/ 23 h 61"/>
                  <a:gd name="T74" fmla="*/ 10 w 54"/>
                  <a:gd name="T75" fmla="*/ 12 h 61"/>
                  <a:gd name="T76" fmla="*/ 18 w 54"/>
                  <a:gd name="T77" fmla="*/ 5 h 61"/>
                  <a:gd name="T78" fmla="*/ 27 w 54"/>
                  <a:gd name="T79" fmla="*/ 1 h 61"/>
                  <a:gd name="T80" fmla="*/ 38 w 54"/>
                  <a:gd name="T81" fmla="*/ 0 h 61"/>
                  <a:gd name="T82" fmla="*/ 42 w 54"/>
                  <a:gd name="T83" fmla="*/ 0 h 61"/>
                  <a:gd name="T84" fmla="*/ 46 w 54"/>
                  <a:gd name="T85" fmla="*/ 1 h 61"/>
                  <a:gd name="T86" fmla="*/ 50 w 54"/>
                  <a:gd name="T87" fmla="*/ 3 h 61"/>
                  <a:gd name="T88" fmla="*/ 54 w 54"/>
                  <a:gd name="T89" fmla="*/ 4 h 61"/>
                  <a:gd name="T90" fmla="*/ 52 w 54"/>
                  <a:gd name="T91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61">
                    <a:moveTo>
                      <a:pt x="52" y="15"/>
                    </a:moveTo>
                    <a:lnTo>
                      <a:pt x="52" y="15"/>
                    </a:lnTo>
                    <a:cubicBezTo>
                      <a:pt x="50" y="14"/>
                      <a:pt x="47" y="14"/>
                      <a:pt x="44" y="13"/>
                    </a:cubicBezTo>
                    <a:cubicBezTo>
                      <a:pt x="42" y="13"/>
                      <a:pt x="39" y="13"/>
                      <a:pt x="36" y="13"/>
                    </a:cubicBezTo>
                    <a:cubicBezTo>
                      <a:pt x="36" y="13"/>
                      <a:pt x="35" y="13"/>
                      <a:pt x="34" y="13"/>
                    </a:cubicBezTo>
                    <a:cubicBezTo>
                      <a:pt x="33" y="13"/>
                      <a:pt x="32" y="14"/>
                      <a:pt x="31" y="14"/>
                    </a:cubicBezTo>
                    <a:cubicBezTo>
                      <a:pt x="30" y="15"/>
                      <a:pt x="29" y="15"/>
                      <a:pt x="28" y="16"/>
                    </a:cubicBezTo>
                    <a:cubicBezTo>
                      <a:pt x="28" y="17"/>
                      <a:pt x="28" y="18"/>
                      <a:pt x="28" y="19"/>
                    </a:cubicBezTo>
                    <a:cubicBezTo>
                      <a:pt x="28" y="20"/>
                      <a:pt x="28" y="21"/>
                      <a:pt x="29" y="21"/>
                    </a:cubicBezTo>
                    <a:cubicBezTo>
                      <a:pt x="31" y="22"/>
                      <a:pt x="32" y="23"/>
                      <a:pt x="34" y="23"/>
                    </a:cubicBezTo>
                    <a:cubicBezTo>
                      <a:pt x="36" y="24"/>
                      <a:pt x="38" y="25"/>
                      <a:pt x="40" y="25"/>
                    </a:cubicBezTo>
                    <a:cubicBezTo>
                      <a:pt x="42" y="26"/>
                      <a:pt x="44" y="27"/>
                      <a:pt x="46" y="28"/>
                    </a:cubicBezTo>
                    <a:cubicBezTo>
                      <a:pt x="48" y="29"/>
                      <a:pt x="50" y="31"/>
                      <a:pt x="51" y="32"/>
                    </a:cubicBezTo>
                    <a:cubicBezTo>
                      <a:pt x="52" y="34"/>
                      <a:pt x="53" y="36"/>
                      <a:pt x="53" y="38"/>
                    </a:cubicBezTo>
                    <a:cubicBezTo>
                      <a:pt x="53" y="42"/>
                      <a:pt x="52" y="46"/>
                      <a:pt x="50" y="48"/>
                    </a:cubicBezTo>
                    <a:cubicBezTo>
                      <a:pt x="48" y="51"/>
                      <a:pt x="46" y="54"/>
                      <a:pt x="43" y="56"/>
                    </a:cubicBezTo>
                    <a:cubicBezTo>
                      <a:pt x="40" y="58"/>
                      <a:pt x="37" y="59"/>
                      <a:pt x="33" y="60"/>
                    </a:cubicBezTo>
                    <a:cubicBezTo>
                      <a:pt x="30" y="61"/>
                      <a:pt x="27" y="61"/>
                      <a:pt x="23" y="61"/>
                    </a:cubicBezTo>
                    <a:cubicBezTo>
                      <a:pt x="22" y="61"/>
                      <a:pt x="20" y="61"/>
                      <a:pt x="18" y="61"/>
                    </a:cubicBezTo>
                    <a:cubicBezTo>
                      <a:pt x="16" y="61"/>
                      <a:pt x="14" y="61"/>
                      <a:pt x="12" y="60"/>
                    </a:cubicBezTo>
                    <a:cubicBezTo>
                      <a:pt x="9" y="60"/>
                      <a:pt x="7" y="59"/>
                      <a:pt x="6" y="59"/>
                    </a:cubicBezTo>
                    <a:cubicBezTo>
                      <a:pt x="4" y="58"/>
                      <a:pt x="2" y="57"/>
                      <a:pt x="0" y="57"/>
                    </a:cubicBezTo>
                    <a:lnTo>
                      <a:pt x="3" y="43"/>
                    </a:lnTo>
                    <a:cubicBezTo>
                      <a:pt x="5" y="44"/>
                      <a:pt x="6" y="45"/>
                      <a:pt x="8" y="45"/>
                    </a:cubicBezTo>
                    <a:cubicBezTo>
                      <a:pt x="10" y="46"/>
                      <a:pt x="11" y="47"/>
                      <a:pt x="13" y="47"/>
                    </a:cubicBezTo>
                    <a:cubicBezTo>
                      <a:pt x="15" y="48"/>
                      <a:pt x="16" y="48"/>
                      <a:pt x="18" y="49"/>
                    </a:cubicBezTo>
                    <a:cubicBezTo>
                      <a:pt x="20" y="49"/>
                      <a:pt x="21" y="49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27" y="49"/>
                      <a:pt x="28" y="49"/>
                      <a:pt x="29" y="48"/>
                    </a:cubicBezTo>
                    <a:cubicBezTo>
                      <a:pt x="30" y="48"/>
                      <a:pt x="31" y="47"/>
                      <a:pt x="31" y="47"/>
                    </a:cubicBezTo>
                    <a:cubicBezTo>
                      <a:pt x="32" y="46"/>
                      <a:pt x="32" y="45"/>
                      <a:pt x="32" y="44"/>
                    </a:cubicBezTo>
                    <a:cubicBezTo>
                      <a:pt x="32" y="42"/>
                      <a:pt x="32" y="41"/>
                      <a:pt x="30" y="41"/>
                    </a:cubicBezTo>
                    <a:cubicBezTo>
                      <a:pt x="29" y="40"/>
                      <a:pt x="28" y="39"/>
                      <a:pt x="26" y="39"/>
                    </a:cubicBezTo>
                    <a:cubicBezTo>
                      <a:pt x="24" y="38"/>
                      <a:pt x="22" y="37"/>
                      <a:pt x="20" y="37"/>
                    </a:cubicBezTo>
                    <a:cubicBezTo>
                      <a:pt x="18" y="36"/>
                      <a:pt x="16" y="35"/>
                      <a:pt x="14" y="34"/>
                    </a:cubicBezTo>
                    <a:cubicBezTo>
                      <a:pt x="12" y="33"/>
                      <a:pt x="11" y="31"/>
                      <a:pt x="9" y="30"/>
                    </a:cubicBezTo>
                    <a:cubicBezTo>
                      <a:pt x="8" y="28"/>
                      <a:pt x="8" y="26"/>
                      <a:pt x="8" y="23"/>
                    </a:cubicBezTo>
                    <a:cubicBezTo>
                      <a:pt x="8" y="19"/>
                      <a:pt x="9" y="15"/>
                      <a:pt x="10" y="12"/>
                    </a:cubicBezTo>
                    <a:cubicBezTo>
                      <a:pt x="12" y="9"/>
                      <a:pt x="15" y="7"/>
                      <a:pt x="18" y="5"/>
                    </a:cubicBezTo>
                    <a:cubicBezTo>
                      <a:pt x="21" y="3"/>
                      <a:pt x="24" y="2"/>
                      <a:pt x="27" y="1"/>
                    </a:cubicBezTo>
                    <a:cubicBezTo>
                      <a:pt x="31" y="0"/>
                      <a:pt x="35" y="0"/>
                      <a:pt x="38" y="0"/>
                    </a:cubicBezTo>
                    <a:cubicBezTo>
                      <a:pt x="39" y="0"/>
                      <a:pt x="41" y="0"/>
                      <a:pt x="42" y="0"/>
                    </a:cubicBezTo>
                    <a:cubicBezTo>
                      <a:pt x="43" y="1"/>
                      <a:pt x="45" y="1"/>
                      <a:pt x="46" y="1"/>
                    </a:cubicBezTo>
                    <a:cubicBezTo>
                      <a:pt x="48" y="2"/>
                      <a:pt x="49" y="2"/>
                      <a:pt x="50" y="3"/>
                    </a:cubicBezTo>
                    <a:cubicBezTo>
                      <a:pt x="52" y="3"/>
                      <a:pt x="53" y="4"/>
                      <a:pt x="54" y="4"/>
                    </a:cubicBez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356DAD96-6356-1452-8D79-097D34034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1125" y="2530476"/>
                <a:ext cx="58738" cy="52388"/>
              </a:xfrm>
              <a:custGeom>
                <a:avLst/>
                <a:gdLst>
                  <a:gd name="T0" fmla="*/ 54 w 66"/>
                  <a:gd name="T1" fmla="*/ 58 h 60"/>
                  <a:gd name="T2" fmla="*/ 54 w 66"/>
                  <a:gd name="T3" fmla="*/ 58 h 60"/>
                  <a:gd name="T4" fmla="*/ 34 w 66"/>
                  <a:gd name="T5" fmla="*/ 58 h 60"/>
                  <a:gd name="T6" fmla="*/ 35 w 66"/>
                  <a:gd name="T7" fmla="*/ 52 h 60"/>
                  <a:gd name="T8" fmla="*/ 30 w 66"/>
                  <a:gd name="T9" fmla="*/ 55 h 60"/>
                  <a:gd name="T10" fmla="*/ 25 w 66"/>
                  <a:gd name="T11" fmla="*/ 58 h 60"/>
                  <a:gd name="T12" fmla="*/ 20 w 66"/>
                  <a:gd name="T13" fmla="*/ 59 h 60"/>
                  <a:gd name="T14" fmla="*/ 15 w 66"/>
                  <a:gd name="T15" fmla="*/ 60 h 60"/>
                  <a:gd name="T16" fmla="*/ 4 w 66"/>
                  <a:gd name="T17" fmla="*/ 57 h 60"/>
                  <a:gd name="T18" fmla="*/ 0 w 66"/>
                  <a:gd name="T19" fmla="*/ 47 h 60"/>
                  <a:gd name="T20" fmla="*/ 1 w 66"/>
                  <a:gd name="T21" fmla="*/ 41 h 60"/>
                  <a:gd name="T22" fmla="*/ 9 w 66"/>
                  <a:gd name="T23" fmla="*/ 0 h 60"/>
                  <a:gd name="T24" fmla="*/ 30 w 66"/>
                  <a:gd name="T25" fmla="*/ 0 h 60"/>
                  <a:gd name="T26" fmla="*/ 23 w 66"/>
                  <a:gd name="T27" fmla="*/ 36 h 60"/>
                  <a:gd name="T28" fmla="*/ 22 w 66"/>
                  <a:gd name="T29" fmla="*/ 37 h 60"/>
                  <a:gd name="T30" fmla="*/ 22 w 66"/>
                  <a:gd name="T31" fmla="*/ 39 h 60"/>
                  <a:gd name="T32" fmla="*/ 24 w 66"/>
                  <a:gd name="T33" fmla="*/ 44 h 60"/>
                  <a:gd name="T34" fmla="*/ 29 w 66"/>
                  <a:gd name="T35" fmla="*/ 45 h 60"/>
                  <a:gd name="T36" fmla="*/ 33 w 66"/>
                  <a:gd name="T37" fmla="*/ 44 h 60"/>
                  <a:gd name="T38" fmla="*/ 37 w 66"/>
                  <a:gd name="T39" fmla="*/ 42 h 60"/>
                  <a:gd name="T40" fmla="*/ 45 w 66"/>
                  <a:gd name="T41" fmla="*/ 0 h 60"/>
                  <a:gd name="T42" fmla="*/ 66 w 66"/>
                  <a:gd name="T43" fmla="*/ 0 h 60"/>
                  <a:gd name="T44" fmla="*/ 54 w 66"/>
                  <a:gd name="T45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60">
                    <a:moveTo>
                      <a:pt x="54" y="58"/>
                    </a:moveTo>
                    <a:lnTo>
                      <a:pt x="54" y="58"/>
                    </a:lnTo>
                    <a:lnTo>
                      <a:pt x="34" y="58"/>
                    </a:lnTo>
                    <a:lnTo>
                      <a:pt x="35" y="52"/>
                    </a:lnTo>
                    <a:cubicBezTo>
                      <a:pt x="33" y="53"/>
                      <a:pt x="32" y="54"/>
                      <a:pt x="30" y="55"/>
                    </a:cubicBezTo>
                    <a:cubicBezTo>
                      <a:pt x="29" y="56"/>
                      <a:pt x="27" y="57"/>
                      <a:pt x="25" y="58"/>
                    </a:cubicBezTo>
                    <a:cubicBezTo>
                      <a:pt x="23" y="58"/>
                      <a:pt x="21" y="59"/>
                      <a:pt x="20" y="59"/>
                    </a:cubicBezTo>
                    <a:cubicBezTo>
                      <a:pt x="18" y="60"/>
                      <a:pt x="16" y="60"/>
                      <a:pt x="15" y="60"/>
                    </a:cubicBezTo>
                    <a:cubicBezTo>
                      <a:pt x="10" y="60"/>
                      <a:pt x="7" y="59"/>
                      <a:pt x="4" y="57"/>
                    </a:cubicBezTo>
                    <a:cubicBezTo>
                      <a:pt x="2" y="55"/>
                      <a:pt x="0" y="51"/>
                      <a:pt x="0" y="47"/>
                    </a:cubicBezTo>
                    <a:cubicBezTo>
                      <a:pt x="0" y="45"/>
                      <a:pt x="0" y="43"/>
                      <a:pt x="1" y="41"/>
                    </a:cubicBezTo>
                    <a:lnTo>
                      <a:pt x="9" y="0"/>
                    </a:lnTo>
                    <a:lnTo>
                      <a:pt x="30" y="0"/>
                    </a:lnTo>
                    <a:lnTo>
                      <a:pt x="23" y="36"/>
                    </a:lnTo>
                    <a:cubicBezTo>
                      <a:pt x="23" y="37"/>
                      <a:pt x="23" y="37"/>
                      <a:pt x="22" y="37"/>
                    </a:cubicBezTo>
                    <a:cubicBezTo>
                      <a:pt x="22" y="38"/>
                      <a:pt x="22" y="38"/>
                      <a:pt x="22" y="39"/>
                    </a:cubicBezTo>
                    <a:cubicBezTo>
                      <a:pt x="22" y="41"/>
                      <a:pt x="23" y="42"/>
                      <a:pt x="24" y="44"/>
                    </a:cubicBezTo>
                    <a:cubicBezTo>
                      <a:pt x="25" y="45"/>
                      <a:pt x="27" y="45"/>
                      <a:pt x="29" y="45"/>
                    </a:cubicBezTo>
                    <a:cubicBezTo>
                      <a:pt x="31" y="45"/>
                      <a:pt x="32" y="45"/>
                      <a:pt x="33" y="44"/>
                    </a:cubicBezTo>
                    <a:cubicBezTo>
                      <a:pt x="35" y="44"/>
                      <a:pt x="36" y="43"/>
                      <a:pt x="37" y="42"/>
                    </a:cubicBezTo>
                    <a:lnTo>
                      <a:pt x="45" y="0"/>
                    </a:lnTo>
                    <a:lnTo>
                      <a:pt x="66" y="0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933F2996-7FD0-4DD4-FD53-06A88C2C9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3038" y="2503488"/>
                <a:ext cx="33338" cy="77788"/>
              </a:xfrm>
              <a:custGeom>
                <a:avLst/>
                <a:gdLst>
                  <a:gd name="T0" fmla="*/ 21 w 37"/>
                  <a:gd name="T1" fmla="*/ 88 h 88"/>
                  <a:gd name="T2" fmla="*/ 21 w 37"/>
                  <a:gd name="T3" fmla="*/ 88 h 88"/>
                  <a:gd name="T4" fmla="*/ 0 w 37"/>
                  <a:gd name="T5" fmla="*/ 88 h 88"/>
                  <a:gd name="T6" fmla="*/ 12 w 37"/>
                  <a:gd name="T7" fmla="*/ 30 h 88"/>
                  <a:gd name="T8" fmla="*/ 33 w 37"/>
                  <a:gd name="T9" fmla="*/ 30 h 88"/>
                  <a:gd name="T10" fmla="*/ 21 w 37"/>
                  <a:gd name="T11" fmla="*/ 88 h 88"/>
                  <a:gd name="T12" fmla="*/ 37 w 37"/>
                  <a:gd name="T13" fmla="*/ 10 h 88"/>
                  <a:gd name="T14" fmla="*/ 37 w 37"/>
                  <a:gd name="T15" fmla="*/ 10 h 88"/>
                  <a:gd name="T16" fmla="*/ 36 w 37"/>
                  <a:gd name="T17" fmla="*/ 15 h 88"/>
                  <a:gd name="T18" fmla="*/ 33 w 37"/>
                  <a:gd name="T19" fmla="*/ 19 h 88"/>
                  <a:gd name="T20" fmla="*/ 29 w 37"/>
                  <a:gd name="T21" fmla="*/ 22 h 88"/>
                  <a:gd name="T22" fmla="*/ 24 w 37"/>
                  <a:gd name="T23" fmla="*/ 23 h 88"/>
                  <a:gd name="T24" fmla="*/ 17 w 37"/>
                  <a:gd name="T25" fmla="*/ 21 h 88"/>
                  <a:gd name="T26" fmla="*/ 15 w 37"/>
                  <a:gd name="T27" fmla="*/ 14 h 88"/>
                  <a:gd name="T28" fmla="*/ 16 w 37"/>
                  <a:gd name="T29" fmla="*/ 9 h 88"/>
                  <a:gd name="T30" fmla="*/ 19 w 37"/>
                  <a:gd name="T31" fmla="*/ 5 h 88"/>
                  <a:gd name="T32" fmla="*/ 23 w 37"/>
                  <a:gd name="T33" fmla="*/ 2 h 88"/>
                  <a:gd name="T34" fmla="*/ 28 w 37"/>
                  <a:gd name="T35" fmla="*/ 0 h 88"/>
                  <a:gd name="T36" fmla="*/ 35 w 37"/>
                  <a:gd name="T37" fmla="*/ 3 h 88"/>
                  <a:gd name="T38" fmla="*/ 37 w 37"/>
                  <a:gd name="T3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88">
                    <a:moveTo>
                      <a:pt x="21" y="88"/>
                    </a:moveTo>
                    <a:lnTo>
                      <a:pt x="21" y="88"/>
                    </a:lnTo>
                    <a:lnTo>
                      <a:pt x="0" y="88"/>
                    </a:lnTo>
                    <a:lnTo>
                      <a:pt x="12" y="30"/>
                    </a:lnTo>
                    <a:lnTo>
                      <a:pt x="33" y="30"/>
                    </a:lnTo>
                    <a:lnTo>
                      <a:pt x="21" y="88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cubicBezTo>
                      <a:pt x="37" y="11"/>
                      <a:pt x="37" y="13"/>
                      <a:pt x="36" y="15"/>
                    </a:cubicBezTo>
                    <a:cubicBezTo>
                      <a:pt x="35" y="16"/>
                      <a:pt x="34" y="18"/>
                      <a:pt x="33" y="19"/>
                    </a:cubicBezTo>
                    <a:cubicBezTo>
                      <a:pt x="32" y="20"/>
                      <a:pt x="30" y="21"/>
                      <a:pt x="29" y="22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21" y="23"/>
                      <a:pt x="19" y="22"/>
                      <a:pt x="17" y="21"/>
                    </a:cubicBezTo>
                    <a:cubicBezTo>
                      <a:pt x="16" y="19"/>
                      <a:pt x="15" y="17"/>
                      <a:pt x="15" y="14"/>
                    </a:cubicBezTo>
                    <a:cubicBezTo>
                      <a:pt x="15" y="12"/>
                      <a:pt x="15" y="11"/>
                      <a:pt x="16" y="9"/>
                    </a:cubicBezTo>
                    <a:cubicBezTo>
                      <a:pt x="16" y="8"/>
                      <a:pt x="17" y="6"/>
                      <a:pt x="19" y="5"/>
                    </a:cubicBezTo>
                    <a:cubicBezTo>
                      <a:pt x="20" y="4"/>
                      <a:pt x="21" y="2"/>
                      <a:pt x="23" y="2"/>
                    </a:cubicBezTo>
                    <a:cubicBezTo>
                      <a:pt x="25" y="1"/>
                      <a:pt x="26" y="0"/>
                      <a:pt x="28" y="0"/>
                    </a:cubicBezTo>
                    <a:cubicBezTo>
                      <a:pt x="31" y="0"/>
                      <a:pt x="33" y="1"/>
                      <a:pt x="35" y="3"/>
                    </a:cubicBezTo>
                    <a:cubicBezTo>
                      <a:pt x="36" y="5"/>
                      <a:pt x="37" y="7"/>
                      <a:pt x="37" y="10"/>
                    </a:cubicBez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C795972C-ECFE-9FBC-5A64-6B28426C4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613" y="2527301"/>
                <a:ext cx="47625" cy="55563"/>
              </a:xfrm>
              <a:custGeom>
                <a:avLst/>
                <a:gdLst>
                  <a:gd name="T0" fmla="*/ 51 w 53"/>
                  <a:gd name="T1" fmla="*/ 15 h 61"/>
                  <a:gd name="T2" fmla="*/ 51 w 53"/>
                  <a:gd name="T3" fmla="*/ 15 h 61"/>
                  <a:gd name="T4" fmla="*/ 44 w 53"/>
                  <a:gd name="T5" fmla="*/ 13 h 61"/>
                  <a:gd name="T6" fmla="*/ 36 w 53"/>
                  <a:gd name="T7" fmla="*/ 13 h 61"/>
                  <a:gd name="T8" fmla="*/ 33 w 53"/>
                  <a:gd name="T9" fmla="*/ 13 h 61"/>
                  <a:gd name="T10" fmla="*/ 30 w 53"/>
                  <a:gd name="T11" fmla="*/ 14 h 61"/>
                  <a:gd name="T12" fmla="*/ 28 w 53"/>
                  <a:gd name="T13" fmla="*/ 16 h 61"/>
                  <a:gd name="T14" fmla="*/ 27 w 53"/>
                  <a:gd name="T15" fmla="*/ 19 h 61"/>
                  <a:gd name="T16" fmla="*/ 29 w 53"/>
                  <a:gd name="T17" fmla="*/ 21 h 61"/>
                  <a:gd name="T18" fmla="*/ 33 w 53"/>
                  <a:gd name="T19" fmla="*/ 23 h 61"/>
                  <a:gd name="T20" fmla="*/ 39 w 53"/>
                  <a:gd name="T21" fmla="*/ 25 h 61"/>
                  <a:gd name="T22" fmla="*/ 46 w 53"/>
                  <a:gd name="T23" fmla="*/ 28 h 61"/>
                  <a:gd name="T24" fmla="*/ 50 w 53"/>
                  <a:gd name="T25" fmla="*/ 32 h 61"/>
                  <a:gd name="T26" fmla="*/ 52 w 53"/>
                  <a:gd name="T27" fmla="*/ 38 h 61"/>
                  <a:gd name="T28" fmla="*/ 49 w 53"/>
                  <a:gd name="T29" fmla="*/ 48 h 61"/>
                  <a:gd name="T30" fmla="*/ 42 w 53"/>
                  <a:gd name="T31" fmla="*/ 56 h 61"/>
                  <a:gd name="T32" fmla="*/ 33 w 53"/>
                  <a:gd name="T33" fmla="*/ 60 h 61"/>
                  <a:gd name="T34" fmla="*/ 23 w 53"/>
                  <a:gd name="T35" fmla="*/ 61 h 61"/>
                  <a:gd name="T36" fmla="*/ 17 w 53"/>
                  <a:gd name="T37" fmla="*/ 61 h 61"/>
                  <a:gd name="T38" fmla="*/ 11 w 53"/>
                  <a:gd name="T39" fmla="*/ 60 h 61"/>
                  <a:gd name="T40" fmla="*/ 5 w 53"/>
                  <a:gd name="T41" fmla="*/ 59 h 61"/>
                  <a:gd name="T42" fmla="*/ 0 w 53"/>
                  <a:gd name="T43" fmla="*/ 57 h 61"/>
                  <a:gd name="T44" fmla="*/ 3 w 53"/>
                  <a:gd name="T45" fmla="*/ 43 h 61"/>
                  <a:gd name="T46" fmla="*/ 7 w 53"/>
                  <a:gd name="T47" fmla="*/ 45 h 61"/>
                  <a:gd name="T48" fmla="*/ 12 w 53"/>
                  <a:gd name="T49" fmla="*/ 47 h 61"/>
                  <a:gd name="T50" fmla="*/ 17 w 53"/>
                  <a:gd name="T51" fmla="*/ 49 h 61"/>
                  <a:gd name="T52" fmla="*/ 22 w 53"/>
                  <a:gd name="T53" fmla="*/ 49 h 61"/>
                  <a:gd name="T54" fmla="*/ 25 w 53"/>
                  <a:gd name="T55" fmla="*/ 49 h 61"/>
                  <a:gd name="T56" fmla="*/ 28 w 53"/>
                  <a:gd name="T57" fmla="*/ 48 h 61"/>
                  <a:gd name="T58" fmla="*/ 31 w 53"/>
                  <a:gd name="T59" fmla="*/ 47 h 61"/>
                  <a:gd name="T60" fmla="*/ 32 w 53"/>
                  <a:gd name="T61" fmla="*/ 44 h 61"/>
                  <a:gd name="T62" fmla="*/ 30 w 53"/>
                  <a:gd name="T63" fmla="*/ 41 h 61"/>
                  <a:gd name="T64" fmla="*/ 25 w 53"/>
                  <a:gd name="T65" fmla="*/ 39 h 61"/>
                  <a:gd name="T66" fmla="*/ 19 w 53"/>
                  <a:gd name="T67" fmla="*/ 37 h 61"/>
                  <a:gd name="T68" fmla="*/ 13 w 53"/>
                  <a:gd name="T69" fmla="*/ 34 h 61"/>
                  <a:gd name="T70" fmla="*/ 9 w 53"/>
                  <a:gd name="T71" fmla="*/ 30 h 61"/>
                  <a:gd name="T72" fmla="*/ 7 w 53"/>
                  <a:gd name="T73" fmla="*/ 23 h 61"/>
                  <a:gd name="T74" fmla="*/ 10 w 53"/>
                  <a:gd name="T75" fmla="*/ 12 h 61"/>
                  <a:gd name="T76" fmla="*/ 17 w 53"/>
                  <a:gd name="T77" fmla="*/ 5 h 61"/>
                  <a:gd name="T78" fmla="*/ 27 w 53"/>
                  <a:gd name="T79" fmla="*/ 1 h 61"/>
                  <a:gd name="T80" fmla="*/ 37 w 53"/>
                  <a:gd name="T81" fmla="*/ 0 h 61"/>
                  <a:gd name="T82" fmla="*/ 41 w 53"/>
                  <a:gd name="T83" fmla="*/ 0 h 61"/>
                  <a:gd name="T84" fmla="*/ 46 w 53"/>
                  <a:gd name="T85" fmla="*/ 1 h 61"/>
                  <a:gd name="T86" fmla="*/ 50 w 53"/>
                  <a:gd name="T87" fmla="*/ 3 h 61"/>
                  <a:gd name="T88" fmla="*/ 53 w 53"/>
                  <a:gd name="T89" fmla="*/ 4 h 61"/>
                  <a:gd name="T90" fmla="*/ 51 w 53"/>
                  <a:gd name="T91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61">
                    <a:moveTo>
                      <a:pt x="51" y="15"/>
                    </a:moveTo>
                    <a:lnTo>
                      <a:pt x="51" y="15"/>
                    </a:lnTo>
                    <a:cubicBezTo>
                      <a:pt x="49" y="14"/>
                      <a:pt x="46" y="14"/>
                      <a:pt x="44" y="13"/>
                    </a:cubicBezTo>
                    <a:cubicBezTo>
                      <a:pt x="41" y="13"/>
                      <a:pt x="38" y="13"/>
                      <a:pt x="36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32" y="13"/>
                      <a:pt x="31" y="14"/>
                      <a:pt x="30" y="14"/>
                    </a:cubicBezTo>
                    <a:cubicBezTo>
                      <a:pt x="29" y="15"/>
                      <a:pt x="28" y="15"/>
                      <a:pt x="28" y="16"/>
                    </a:cubicBezTo>
                    <a:cubicBezTo>
                      <a:pt x="27" y="17"/>
                      <a:pt x="27" y="18"/>
                      <a:pt x="27" y="19"/>
                    </a:cubicBezTo>
                    <a:cubicBezTo>
                      <a:pt x="27" y="20"/>
                      <a:pt x="27" y="21"/>
                      <a:pt x="29" y="21"/>
                    </a:cubicBezTo>
                    <a:cubicBezTo>
                      <a:pt x="30" y="22"/>
                      <a:pt x="31" y="23"/>
                      <a:pt x="33" y="23"/>
                    </a:cubicBezTo>
                    <a:cubicBezTo>
                      <a:pt x="35" y="24"/>
                      <a:pt x="37" y="25"/>
                      <a:pt x="39" y="25"/>
                    </a:cubicBezTo>
                    <a:cubicBezTo>
                      <a:pt x="42" y="26"/>
                      <a:pt x="44" y="27"/>
                      <a:pt x="46" y="28"/>
                    </a:cubicBezTo>
                    <a:cubicBezTo>
                      <a:pt x="48" y="29"/>
                      <a:pt x="49" y="31"/>
                      <a:pt x="50" y="32"/>
                    </a:cubicBezTo>
                    <a:cubicBezTo>
                      <a:pt x="52" y="34"/>
                      <a:pt x="52" y="36"/>
                      <a:pt x="52" y="38"/>
                    </a:cubicBezTo>
                    <a:cubicBezTo>
                      <a:pt x="52" y="42"/>
                      <a:pt x="51" y="46"/>
                      <a:pt x="49" y="48"/>
                    </a:cubicBezTo>
                    <a:cubicBezTo>
                      <a:pt x="48" y="51"/>
                      <a:pt x="45" y="54"/>
                      <a:pt x="42" y="56"/>
                    </a:cubicBezTo>
                    <a:cubicBezTo>
                      <a:pt x="39" y="58"/>
                      <a:pt x="36" y="59"/>
                      <a:pt x="33" y="60"/>
                    </a:cubicBezTo>
                    <a:cubicBezTo>
                      <a:pt x="29" y="61"/>
                      <a:pt x="26" y="61"/>
                      <a:pt x="23" y="61"/>
                    </a:cubicBezTo>
                    <a:cubicBezTo>
                      <a:pt x="21" y="61"/>
                      <a:pt x="19" y="61"/>
                      <a:pt x="17" y="61"/>
                    </a:cubicBezTo>
                    <a:cubicBezTo>
                      <a:pt x="15" y="61"/>
                      <a:pt x="13" y="61"/>
                      <a:pt x="11" y="60"/>
                    </a:cubicBezTo>
                    <a:cubicBezTo>
                      <a:pt x="9" y="60"/>
                      <a:pt x="7" y="59"/>
                      <a:pt x="5" y="59"/>
                    </a:cubicBezTo>
                    <a:cubicBezTo>
                      <a:pt x="3" y="58"/>
                      <a:pt x="1" y="57"/>
                      <a:pt x="0" y="57"/>
                    </a:cubicBezTo>
                    <a:lnTo>
                      <a:pt x="3" y="43"/>
                    </a:lnTo>
                    <a:cubicBezTo>
                      <a:pt x="4" y="44"/>
                      <a:pt x="5" y="45"/>
                      <a:pt x="7" y="45"/>
                    </a:cubicBezTo>
                    <a:cubicBezTo>
                      <a:pt x="9" y="46"/>
                      <a:pt x="11" y="47"/>
                      <a:pt x="12" y="47"/>
                    </a:cubicBezTo>
                    <a:cubicBezTo>
                      <a:pt x="14" y="48"/>
                      <a:pt x="16" y="48"/>
                      <a:pt x="17" y="49"/>
                    </a:cubicBezTo>
                    <a:cubicBezTo>
                      <a:pt x="19" y="49"/>
                      <a:pt x="21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26" y="49"/>
                      <a:pt x="27" y="49"/>
                      <a:pt x="28" y="48"/>
                    </a:cubicBezTo>
                    <a:cubicBezTo>
                      <a:pt x="29" y="48"/>
                      <a:pt x="30" y="47"/>
                      <a:pt x="31" y="47"/>
                    </a:cubicBezTo>
                    <a:cubicBezTo>
                      <a:pt x="31" y="46"/>
                      <a:pt x="32" y="45"/>
                      <a:pt x="32" y="44"/>
                    </a:cubicBezTo>
                    <a:cubicBezTo>
                      <a:pt x="32" y="42"/>
                      <a:pt x="31" y="41"/>
                      <a:pt x="30" y="41"/>
                    </a:cubicBezTo>
                    <a:cubicBezTo>
                      <a:pt x="28" y="40"/>
                      <a:pt x="27" y="39"/>
                      <a:pt x="25" y="39"/>
                    </a:cubicBezTo>
                    <a:cubicBezTo>
                      <a:pt x="23" y="38"/>
                      <a:pt x="21" y="37"/>
                      <a:pt x="19" y="37"/>
                    </a:cubicBezTo>
                    <a:cubicBezTo>
                      <a:pt x="17" y="36"/>
                      <a:pt x="15" y="35"/>
                      <a:pt x="13" y="34"/>
                    </a:cubicBezTo>
                    <a:cubicBezTo>
                      <a:pt x="11" y="33"/>
                      <a:pt x="10" y="31"/>
                      <a:pt x="9" y="30"/>
                    </a:cubicBezTo>
                    <a:cubicBezTo>
                      <a:pt x="7" y="28"/>
                      <a:pt x="7" y="26"/>
                      <a:pt x="7" y="23"/>
                    </a:cubicBezTo>
                    <a:cubicBezTo>
                      <a:pt x="7" y="19"/>
                      <a:pt x="8" y="15"/>
                      <a:pt x="10" y="12"/>
                    </a:cubicBezTo>
                    <a:cubicBezTo>
                      <a:pt x="11" y="9"/>
                      <a:pt x="14" y="7"/>
                      <a:pt x="17" y="5"/>
                    </a:cubicBezTo>
                    <a:cubicBezTo>
                      <a:pt x="20" y="3"/>
                      <a:pt x="23" y="2"/>
                      <a:pt x="27" y="1"/>
                    </a:cubicBezTo>
                    <a:cubicBezTo>
                      <a:pt x="30" y="0"/>
                      <a:pt x="34" y="0"/>
                      <a:pt x="37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3" y="1"/>
                      <a:pt x="44" y="1"/>
                      <a:pt x="46" y="1"/>
                    </a:cubicBezTo>
                    <a:cubicBezTo>
                      <a:pt x="47" y="2"/>
                      <a:pt x="48" y="2"/>
                      <a:pt x="50" y="3"/>
                    </a:cubicBezTo>
                    <a:cubicBezTo>
                      <a:pt x="51" y="3"/>
                      <a:pt x="52" y="4"/>
                      <a:pt x="53" y="4"/>
                    </a:cubicBez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F90B7FD7-87D6-006C-D065-B371C3CE5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2413" y="2527301"/>
                <a:ext cx="47625" cy="55563"/>
              </a:xfrm>
              <a:custGeom>
                <a:avLst/>
                <a:gdLst>
                  <a:gd name="T0" fmla="*/ 51 w 53"/>
                  <a:gd name="T1" fmla="*/ 15 h 61"/>
                  <a:gd name="T2" fmla="*/ 51 w 53"/>
                  <a:gd name="T3" fmla="*/ 15 h 61"/>
                  <a:gd name="T4" fmla="*/ 43 w 53"/>
                  <a:gd name="T5" fmla="*/ 13 h 61"/>
                  <a:gd name="T6" fmla="*/ 36 w 53"/>
                  <a:gd name="T7" fmla="*/ 13 h 61"/>
                  <a:gd name="T8" fmla="*/ 33 w 53"/>
                  <a:gd name="T9" fmla="*/ 13 h 61"/>
                  <a:gd name="T10" fmla="*/ 30 w 53"/>
                  <a:gd name="T11" fmla="*/ 14 h 61"/>
                  <a:gd name="T12" fmla="*/ 28 w 53"/>
                  <a:gd name="T13" fmla="*/ 16 h 61"/>
                  <a:gd name="T14" fmla="*/ 27 w 53"/>
                  <a:gd name="T15" fmla="*/ 19 h 61"/>
                  <a:gd name="T16" fmla="*/ 28 w 53"/>
                  <a:gd name="T17" fmla="*/ 21 h 61"/>
                  <a:gd name="T18" fmla="*/ 33 w 53"/>
                  <a:gd name="T19" fmla="*/ 23 h 61"/>
                  <a:gd name="T20" fmla="*/ 39 w 53"/>
                  <a:gd name="T21" fmla="*/ 25 h 61"/>
                  <a:gd name="T22" fmla="*/ 45 w 53"/>
                  <a:gd name="T23" fmla="*/ 28 h 61"/>
                  <a:gd name="T24" fmla="*/ 50 w 53"/>
                  <a:gd name="T25" fmla="*/ 32 h 61"/>
                  <a:gd name="T26" fmla="*/ 52 w 53"/>
                  <a:gd name="T27" fmla="*/ 38 h 61"/>
                  <a:gd name="T28" fmla="*/ 49 w 53"/>
                  <a:gd name="T29" fmla="*/ 48 h 61"/>
                  <a:gd name="T30" fmla="*/ 42 w 53"/>
                  <a:gd name="T31" fmla="*/ 56 h 61"/>
                  <a:gd name="T32" fmla="*/ 33 w 53"/>
                  <a:gd name="T33" fmla="*/ 60 h 61"/>
                  <a:gd name="T34" fmla="*/ 22 w 53"/>
                  <a:gd name="T35" fmla="*/ 61 h 61"/>
                  <a:gd name="T36" fmla="*/ 17 w 53"/>
                  <a:gd name="T37" fmla="*/ 61 h 61"/>
                  <a:gd name="T38" fmla="*/ 11 w 53"/>
                  <a:gd name="T39" fmla="*/ 60 h 61"/>
                  <a:gd name="T40" fmla="*/ 5 w 53"/>
                  <a:gd name="T41" fmla="*/ 59 h 61"/>
                  <a:gd name="T42" fmla="*/ 0 w 53"/>
                  <a:gd name="T43" fmla="*/ 57 h 61"/>
                  <a:gd name="T44" fmla="*/ 2 w 53"/>
                  <a:gd name="T45" fmla="*/ 43 h 61"/>
                  <a:gd name="T46" fmla="*/ 7 w 53"/>
                  <a:gd name="T47" fmla="*/ 45 h 61"/>
                  <a:gd name="T48" fmla="*/ 12 w 53"/>
                  <a:gd name="T49" fmla="*/ 47 h 61"/>
                  <a:gd name="T50" fmla="*/ 17 w 53"/>
                  <a:gd name="T51" fmla="*/ 49 h 61"/>
                  <a:gd name="T52" fmla="*/ 22 w 53"/>
                  <a:gd name="T53" fmla="*/ 49 h 61"/>
                  <a:gd name="T54" fmla="*/ 25 w 53"/>
                  <a:gd name="T55" fmla="*/ 49 h 61"/>
                  <a:gd name="T56" fmla="*/ 28 w 53"/>
                  <a:gd name="T57" fmla="*/ 48 h 61"/>
                  <a:gd name="T58" fmla="*/ 30 w 53"/>
                  <a:gd name="T59" fmla="*/ 47 h 61"/>
                  <a:gd name="T60" fmla="*/ 31 w 53"/>
                  <a:gd name="T61" fmla="*/ 44 h 61"/>
                  <a:gd name="T62" fmla="*/ 30 w 53"/>
                  <a:gd name="T63" fmla="*/ 41 h 61"/>
                  <a:gd name="T64" fmla="*/ 25 w 53"/>
                  <a:gd name="T65" fmla="*/ 39 h 61"/>
                  <a:gd name="T66" fmla="*/ 19 w 53"/>
                  <a:gd name="T67" fmla="*/ 37 h 61"/>
                  <a:gd name="T68" fmla="*/ 13 w 53"/>
                  <a:gd name="T69" fmla="*/ 34 h 61"/>
                  <a:gd name="T70" fmla="*/ 9 w 53"/>
                  <a:gd name="T71" fmla="*/ 30 h 61"/>
                  <a:gd name="T72" fmla="*/ 7 w 53"/>
                  <a:gd name="T73" fmla="*/ 23 h 61"/>
                  <a:gd name="T74" fmla="*/ 9 w 53"/>
                  <a:gd name="T75" fmla="*/ 12 h 61"/>
                  <a:gd name="T76" fmla="*/ 17 w 53"/>
                  <a:gd name="T77" fmla="*/ 5 h 61"/>
                  <a:gd name="T78" fmla="*/ 27 w 53"/>
                  <a:gd name="T79" fmla="*/ 1 h 61"/>
                  <a:gd name="T80" fmla="*/ 37 w 53"/>
                  <a:gd name="T81" fmla="*/ 0 h 61"/>
                  <a:gd name="T82" fmla="*/ 41 w 53"/>
                  <a:gd name="T83" fmla="*/ 0 h 61"/>
                  <a:gd name="T84" fmla="*/ 45 w 53"/>
                  <a:gd name="T85" fmla="*/ 1 h 61"/>
                  <a:gd name="T86" fmla="*/ 50 w 53"/>
                  <a:gd name="T87" fmla="*/ 3 h 61"/>
                  <a:gd name="T88" fmla="*/ 53 w 53"/>
                  <a:gd name="T89" fmla="*/ 4 h 61"/>
                  <a:gd name="T90" fmla="*/ 51 w 53"/>
                  <a:gd name="T91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61">
                    <a:moveTo>
                      <a:pt x="51" y="15"/>
                    </a:moveTo>
                    <a:lnTo>
                      <a:pt x="51" y="15"/>
                    </a:lnTo>
                    <a:cubicBezTo>
                      <a:pt x="49" y="14"/>
                      <a:pt x="46" y="14"/>
                      <a:pt x="43" y="13"/>
                    </a:cubicBezTo>
                    <a:cubicBezTo>
                      <a:pt x="41" y="13"/>
                      <a:pt x="38" y="13"/>
                      <a:pt x="36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32" y="13"/>
                      <a:pt x="31" y="14"/>
                      <a:pt x="30" y="14"/>
                    </a:cubicBezTo>
                    <a:cubicBezTo>
                      <a:pt x="29" y="15"/>
                      <a:pt x="28" y="15"/>
                      <a:pt x="28" y="16"/>
                    </a:cubicBezTo>
                    <a:cubicBezTo>
                      <a:pt x="27" y="17"/>
                      <a:pt x="27" y="18"/>
                      <a:pt x="27" y="19"/>
                    </a:cubicBezTo>
                    <a:cubicBezTo>
                      <a:pt x="27" y="20"/>
                      <a:pt x="27" y="21"/>
                      <a:pt x="28" y="21"/>
                    </a:cubicBezTo>
                    <a:cubicBezTo>
                      <a:pt x="30" y="22"/>
                      <a:pt x="31" y="23"/>
                      <a:pt x="33" y="23"/>
                    </a:cubicBezTo>
                    <a:cubicBezTo>
                      <a:pt x="35" y="24"/>
                      <a:pt x="37" y="25"/>
                      <a:pt x="39" y="25"/>
                    </a:cubicBezTo>
                    <a:cubicBezTo>
                      <a:pt x="42" y="26"/>
                      <a:pt x="44" y="27"/>
                      <a:pt x="45" y="28"/>
                    </a:cubicBezTo>
                    <a:cubicBezTo>
                      <a:pt x="47" y="29"/>
                      <a:pt x="49" y="31"/>
                      <a:pt x="50" y="32"/>
                    </a:cubicBezTo>
                    <a:cubicBezTo>
                      <a:pt x="51" y="34"/>
                      <a:pt x="52" y="36"/>
                      <a:pt x="52" y="38"/>
                    </a:cubicBezTo>
                    <a:cubicBezTo>
                      <a:pt x="52" y="42"/>
                      <a:pt x="51" y="46"/>
                      <a:pt x="49" y="48"/>
                    </a:cubicBezTo>
                    <a:cubicBezTo>
                      <a:pt x="47" y="51"/>
                      <a:pt x="45" y="54"/>
                      <a:pt x="42" y="56"/>
                    </a:cubicBezTo>
                    <a:cubicBezTo>
                      <a:pt x="39" y="58"/>
                      <a:pt x="36" y="59"/>
                      <a:pt x="33" y="60"/>
                    </a:cubicBezTo>
                    <a:cubicBezTo>
                      <a:pt x="29" y="61"/>
                      <a:pt x="26" y="61"/>
                      <a:pt x="22" y="61"/>
                    </a:cubicBezTo>
                    <a:cubicBezTo>
                      <a:pt x="21" y="61"/>
                      <a:pt x="19" y="61"/>
                      <a:pt x="17" y="61"/>
                    </a:cubicBezTo>
                    <a:cubicBezTo>
                      <a:pt x="15" y="61"/>
                      <a:pt x="13" y="61"/>
                      <a:pt x="11" y="60"/>
                    </a:cubicBezTo>
                    <a:cubicBezTo>
                      <a:pt x="9" y="60"/>
                      <a:pt x="7" y="59"/>
                      <a:pt x="5" y="59"/>
                    </a:cubicBezTo>
                    <a:cubicBezTo>
                      <a:pt x="3" y="58"/>
                      <a:pt x="1" y="57"/>
                      <a:pt x="0" y="57"/>
                    </a:cubicBezTo>
                    <a:lnTo>
                      <a:pt x="2" y="43"/>
                    </a:lnTo>
                    <a:cubicBezTo>
                      <a:pt x="4" y="44"/>
                      <a:pt x="5" y="45"/>
                      <a:pt x="7" y="45"/>
                    </a:cubicBezTo>
                    <a:cubicBezTo>
                      <a:pt x="9" y="46"/>
                      <a:pt x="10" y="47"/>
                      <a:pt x="12" y="47"/>
                    </a:cubicBezTo>
                    <a:cubicBezTo>
                      <a:pt x="14" y="48"/>
                      <a:pt x="16" y="48"/>
                      <a:pt x="17" y="49"/>
                    </a:cubicBezTo>
                    <a:cubicBezTo>
                      <a:pt x="19" y="49"/>
                      <a:pt x="21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26" y="49"/>
                      <a:pt x="27" y="49"/>
                      <a:pt x="28" y="48"/>
                    </a:cubicBezTo>
                    <a:cubicBezTo>
                      <a:pt x="29" y="48"/>
                      <a:pt x="30" y="47"/>
                      <a:pt x="30" y="47"/>
                    </a:cubicBezTo>
                    <a:cubicBezTo>
                      <a:pt x="31" y="46"/>
                      <a:pt x="31" y="45"/>
                      <a:pt x="31" y="44"/>
                    </a:cubicBezTo>
                    <a:cubicBezTo>
                      <a:pt x="31" y="42"/>
                      <a:pt x="31" y="41"/>
                      <a:pt x="30" y="41"/>
                    </a:cubicBezTo>
                    <a:cubicBezTo>
                      <a:pt x="28" y="40"/>
                      <a:pt x="27" y="39"/>
                      <a:pt x="25" y="39"/>
                    </a:cubicBezTo>
                    <a:cubicBezTo>
                      <a:pt x="23" y="38"/>
                      <a:pt x="21" y="37"/>
                      <a:pt x="19" y="37"/>
                    </a:cubicBezTo>
                    <a:cubicBezTo>
                      <a:pt x="17" y="36"/>
                      <a:pt x="15" y="35"/>
                      <a:pt x="13" y="34"/>
                    </a:cubicBezTo>
                    <a:cubicBezTo>
                      <a:pt x="11" y="33"/>
                      <a:pt x="10" y="31"/>
                      <a:pt x="9" y="30"/>
                    </a:cubicBezTo>
                    <a:cubicBezTo>
                      <a:pt x="7" y="28"/>
                      <a:pt x="7" y="26"/>
                      <a:pt x="7" y="23"/>
                    </a:cubicBezTo>
                    <a:cubicBezTo>
                      <a:pt x="7" y="19"/>
                      <a:pt x="8" y="15"/>
                      <a:pt x="9" y="12"/>
                    </a:cubicBezTo>
                    <a:cubicBezTo>
                      <a:pt x="11" y="9"/>
                      <a:pt x="14" y="7"/>
                      <a:pt x="17" y="5"/>
                    </a:cubicBezTo>
                    <a:cubicBezTo>
                      <a:pt x="20" y="3"/>
                      <a:pt x="23" y="2"/>
                      <a:pt x="27" y="1"/>
                    </a:cubicBezTo>
                    <a:cubicBezTo>
                      <a:pt x="30" y="0"/>
                      <a:pt x="34" y="0"/>
                      <a:pt x="37" y="0"/>
                    </a:cubicBezTo>
                    <a:cubicBezTo>
                      <a:pt x="38" y="0"/>
                      <a:pt x="40" y="0"/>
                      <a:pt x="41" y="0"/>
                    </a:cubicBezTo>
                    <a:cubicBezTo>
                      <a:pt x="43" y="1"/>
                      <a:pt x="44" y="1"/>
                      <a:pt x="45" y="1"/>
                    </a:cubicBezTo>
                    <a:cubicBezTo>
                      <a:pt x="47" y="2"/>
                      <a:pt x="48" y="2"/>
                      <a:pt x="50" y="3"/>
                    </a:cubicBezTo>
                    <a:cubicBezTo>
                      <a:pt x="51" y="3"/>
                      <a:pt x="52" y="4"/>
                      <a:pt x="53" y="4"/>
                    </a:cubicBez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132D7569-DD2B-5EF7-9427-3093FDA7C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93213" y="2527301"/>
                <a:ext cx="53975" cy="55563"/>
              </a:xfrm>
              <a:custGeom>
                <a:avLst/>
                <a:gdLst>
                  <a:gd name="T0" fmla="*/ 60 w 60"/>
                  <a:gd name="T1" fmla="*/ 21 h 61"/>
                  <a:gd name="T2" fmla="*/ 60 w 60"/>
                  <a:gd name="T3" fmla="*/ 21 h 61"/>
                  <a:gd name="T4" fmla="*/ 59 w 60"/>
                  <a:gd name="T5" fmla="*/ 29 h 61"/>
                  <a:gd name="T6" fmla="*/ 57 w 60"/>
                  <a:gd name="T7" fmla="*/ 36 h 61"/>
                  <a:gd name="T8" fmla="*/ 20 w 60"/>
                  <a:gd name="T9" fmla="*/ 36 h 61"/>
                  <a:gd name="T10" fmla="*/ 20 w 60"/>
                  <a:gd name="T11" fmla="*/ 37 h 61"/>
                  <a:gd name="T12" fmla="*/ 21 w 60"/>
                  <a:gd name="T13" fmla="*/ 43 h 61"/>
                  <a:gd name="T14" fmla="*/ 25 w 60"/>
                  <a:gd name="T15" fmla="*/ 46 h 61"/>
                  <a:gd name="T16" fmla="*/ 29 w 60"/>
                  <a:gd name="T17" fmla="*/ 48 h 61"/>
                  <a:gd name="T18" fmla="*/ 35 w 60"/>
                  <a:gd name="T19" fmla="*/ 49 h 61"/>
                  <a:gd name="T20" fmla="*/ 54 w 60"/>
                  <a:gd name="T21" fmla="*/ 46 h 61"/>
                  <a:gd name="T22" fmla="*/ 52 w 60"/>
                  <a:gd name="T23" fmla="*/ 58 h 61"/>
                  <a:gd name="T24" fmla="*/ 46 w 60"/>
                  <a:gd name="T25" fmla="*/ 60 h 61"/>
                  <a:gd name="T26" fmla="*/ 41 w 60"/>
                  <a:gd name="T27" fmla="*/ 61 h 61"/>
                  <a:gd name="T28" fmla="*/ 35 w 60"/>
                  <a:gd name="T29" fmla="*/ 61 h 61"/>
                  <a:gd name="T30" fmla="*/ 27 w 60"/>
                  <a:gd name="T31" fmla="*/ 61 h 61"/>
                  <a:gd name="T32" fmla="*/ 17 w 60"/>
                  <a:gd name="T33" fmla="*/ 60 h 61"/>
                  <a:gd name="T34" fmla="*/ 8 w 60"/>
                  <a:gd name="T35" fmla="*/ 55 h 61"/>
                  <a:gd name="T36" fmla="*/ 3 w 60"/>
                  <a:gd name="T37" fmla="*/ 48 h 61"/>
                  <a:gd name="T38" fmla="*/ 0 w 60"/>
                  <a:gd name="T39" fmla="*/ 38 h 61"/>
                  <a:gd name="T40" fmla="*/ 3 w 60"/>
                  <a:gd name="T41" fmla="*/ 22 h 61"/>
                  <a:gd name="T42" fmla="*/ 11 w 60"/>
                  <a:gd name="T43" fmla="*/ 11 h 61"/>
                  <a:gd name="T44" fmla="*/ 23 w 60"/>
                  <a:gd name="T45" fmla="*/ 3 h 61"/>
                  <a:gd name="T46" fmla="*/ 39 w 60"/>
                  <a:gd name="T47" fmla="*/ 0 h 61"/>
                  <a:gd name="T48" fmla="*/ 54 w 60"/>
                  <a:gd name="T49" fmla="*/ 5 h 61"/>
                  <a:gd name="T50" fmla="*/ 60 w 60"/>
                  <a:gd name="T51" fmla="*/ 21 h 61"/>
                  <a:gd name="T52" fmla="*/ 44 w 60"/>
                  <a:gd name="T53" fmla="*/ 22 h 61"/>
                  <a:gd name="T54" fmla="*/ 44 w 60"/>
                  <a:gd name="T55" fmla="*/ 22 h 61"/>
                  <a:gd name="T56" fmla="*/ 42 w 60"/>
                  <a:gd name="T57" fmla="*/ 15 h 61"/>
                  <a:gd name="T58" fmla="*/ 36 w 60"/>
                  <a:gd name="T59" fmla="*/ 13 h 61"/>
                  <a:gd name="T60" fmla="*/ 31 w 60"/>
                  <a:gd name="T61" fmla="*/ 14 h 61"/>
                  <a:gd name="T62" fmla="*/ 27 w 60"/>
                  <a:gd name="T63" fmla="*/ 16 h 61"/>
                  <a:gd name="T64" fmla="*/ 25 w 60"/>
                  <a:gd name="T65" fmla="*/ 20 h 61"/>
                  <a:gd name="T66" fmla="*/ 23 w 60"/>
                  <a:gd name="T67" fmla="*/ 24 h 61"/>
                  <a:gd name="T68" fmla="*/ 44 w 60"/>
                  <a:gd name="T69" fmla="*/ 24 h 61"/>
                  <a:gd name="T70" fmla="*/ 44 w 60"/>
                  <a:gd name="T71" fmla="*/ 23 h 61"/>
                  <a:gd name="T72" fmla="*/ 44 w 60"/>
                  <a:gd name="T73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61">
                    <a:moveTo>
                      <a:pt x="60" y="21"/>
                    </a:moveTo>
                    <a:lnTo>
                      <a:pt x="60" y="21"/>
                    </a:lnTo>
                    <a:cubicBezTo>
                      <a:pt x="60" y="24"/>
                      <a:pt x="60" y="26"/>
                      <a:pt x="59" y="29"/>
                    </a:cubicBezTo>
                    <a:cubicBezTo>
                      <a:pt x="59" y="31"/>
                      <a:pt x="58" y="33"/>
                      <a:pt x="57" y="36"/>
                    </a:cubicBezTo>
                    <a:lnTo>
                      <a:pt x="20" y="36"/>
                    </a:lnTo>
                    <a:cubicBezTo>
                      <a:pt x="20" y="36"/>
                      <a:pt x="20" y="37"/>
                      <a:pt x="20" y="37"/>
                    </a:cubicBezTo>
                    <a:cubicBezTo>
                      <a:pt x="20" y="39"/>
                      <a:pt x="21" y="41"/>
                      <a:pt x="21" y="43"/>
                    </a:cubicBezTo>
                    <a:cubicBezTo>
                      <a:pt x="22" y="44"/>
                      <a:pt x="23" y="45"/>
                      <a:pt x="25" y="46"/>
                    </a:cubicBezTo>
                    <a:cubicBezTo>
                      <a:pt x="26" y="47"/>
                      <a:pt x="27" y="48"/>
                      <a:pt x="29" y="48"/>
                    </a:cubicBezTo>
                    <a:cubicBezTo>
                      <a:pt x="31" y="48"/>
                      <a:pt x="33" y="49"/>
                      <a:pt x="35" y="49"/>
                    </a:cubicBezTo>
                    <a:cubicBezTo>
                      <a:pt x="41" y="49"/>
                      <a:pt x="48" y="48"/>
                      <a:pt x="54" y="46"/>
                    </a:cubicBezTo>
                    <a:lnTo>
                      <a:pt x="52" y="58"/>
                    </a:lnTo>
                    <a:cubicBezTo>
                      <a:pt x="50" y="59"/>
                      <a:pt x="48" y="59"/>
                      <a:pt x="46" y="60"/>
                    </a:cubicBezTo>
                    <a:cubicBezTo>
                      <a:pt x="44" y="60"/>
                      <a:pt x="43" y="60"/>
                      <a:pt x="41" y="61"/>
                    </a:cubicBezTo>
                    <a:cubicBezTo>
                      <a:pt x="39" y="61"/>
                      <a:pt x="37" y="61"/>
                      <a:pt x="35" y="61"/>
                    </a:cubicBezTo>
                    <a:cubicBezTo>
                      <a:pt x="33" y="61"/>
                      <a:pt x="30" y="61"/>
                      <a:pt x="27" y="61"/>
                    </a:cubicBezTo>
                    <a:cubicBezTo>
                      <a:pt x="24" y="61"/>
                      <a:pt x="20" y="61"/>
                      <a:pt x="17" y="60"/>
                    </a:cubicBezTo>
                    <a:cubicBezTo>
                      <a:pt x="14" y="59"/>
                      <a:pt x="11" y="57"/>
                      <a:pt x="8" y="55"/>
                    </a:cubicBezTo>
                    <a:cubicBezTo>
                      <a:pt x="6" y="53"/>
                      <a:pt x="4" y="51"/>
                      <a:pt x="3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32"/>
                      <a:pt x="1" y="27"/>
                      <a:pt x="3" y="22"/>
                    </a:cubicBezTo>
                    <a:cubicBezTo>
                      <a:pt x="5" y="18"/>
                      <a:pt x="8" y="14"/>
                      <a:pt x="11" y="11"/>
                    </a:cubicBezTo>
                    <a:cubicBezTo>
                      <a:pt x="15" y="7"/>
                      <a:pt x="19" y="5"/>
                      <a:pt x="23" y="3"/>
                    </a:cubicBezTo>
                    <a:cubicBezTo>
                      <a:pt x="28" y="1"/>
                      <a:pt x="33" y="0"/>
                      <a:pt x="39" y="0"/>
                    </a:cubicBezTo>
                    <a:cubicBezTo>
                      <a:pt x="45" y="0"/>
                      <a:pt x="51" y="2"/>
                      <a:pt x="54" y="5"/>
                    </a:cubicBezTo>
                    <a:cubicBezTo>
                      <a:pt x="58" y="9"/>
                      <a:pt x="60" y="14"/>
                      <a:pt x="60" y="21"/>
                    </a:cubicBezTo>
                    <a:close/>
                    <a:moveTo>
                      <a:pt x="44" y="22"/>
                    </a:moveTo>
                    <a:lnTo>
                      <a:pt x="44" y="22"/>
                    </a:lnTo>
                    <a:cubicBezTo>
                      <a:pt x="44" y="19"/>
                      <a:pt x="43" y="17"/>
                      <a:pt x="42" y="15"/>
                    </a:cubicBezTo>
                    <a:cubicBezTo>
                      <a:pt x="40" y="14"/>
                      <a:pt x="38" y="13"/>
                      <a:pt x="36" y="13"/>
                    </a:cubicBezTo>
                    <a:cubicBezTo>
                      <a:pt x="34" y="13"/>
                      <a:pt x="33" y="13"/>
                      <a:pt x="31" y="14"/>
                    </a:cubicBezTo>
                    <a:cubicBezTo>
                      <a:pt x="30" y="15"/>
                      <a:pt x="29" y="15"/>
                      <a:pt x="27" y="16"/>
                    </a:cubicBezTo>
                    <a:cubicBezTo>
                      <a:pt x="26" y="18"/>
                      <a:pt x="25" y="19"/>
                      <a:pt x="25" y="20"/>
                    </a:cubicBezTo>
                    <a:cubicBezTo>
                      <a:pt x="24" y="21"/>
                      <a:pt x="23" y="23"/>
                      <a:pt x="23" y="24"/>
                    </a:cubicBezTo>
                    <a:lnTo>
                      <a:pt x="44" y="24"/>
                    </a:lnTo>
                    <a:cubicBezTo>
                      <a:pt x="44" y="24"/>
                      <a:pt x="44" y="23"/>
                      <a:pt x="44" y="23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B6EDF296-A14E-E3D9-184C-F16E06EF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2565401"/>
                <a:ext cx="17463" cy="17463"/>
              </a:xfrm>
              <a:custGeom>
                <a:avLst/>
                <a:gdLst>
                  <a:gd name="T0" fmla="*/ 19 w 19"/>
                  <a:gd name="T1" fmla="*/ 8 h 20"/>
                  <a:gd name="T2" fmla="*/ 19 w 19"/>
                  <a:gd name="T3" fmla="*/ 8 h 20"/>
                  <a:gd name="T4" fmla="*/ 18 w 19"/>
                  <a:gd name="T5" fmla="*/ 12 h 20"/>
                  <a:gd name="T6" fmla="*/ 16 w 19"/>
                  <a:gd name="T7" fmla="*/ 16 h 20"/>
                  <a:gd name="T8" fmla="*/ 12 w 19"/>
                  <a:gd name="T9" fmla="*/ 19 h 20"/>
                  <a:gd name="T10" fmla="*/ 8 w 19"/>
                  <a:gd name="T11" fmla="*/ 20 h 20"/>
                  <a:gd name="T12" fmla="*/ 2 w 19"/>
                  <a:gd name="T13" fmla="*/ 18 h 20"/>
                  <a:gd name="T14" fmla="*/ 0 w 19"/>
                  <a:gd name="T15" fmla="*/ 12 h 20"/>
                  <a:gd name="T16" fmla="*/ 1 w 19"/>
                  <a:gd name="T17" fmla="*/ 8 h 20"/>
                  <a:gd name="T18" fmla="*/ 4 w 19"/>
                  <a:gd name="T19" fmla="*/ 4 h 20"/>
                  <a:gd name="T20" fmla="*/ 7 w 19"/>
                  <a:gd name="T21" fmla="*/ 1 h 20"/>
                  <a:gd name="T22" fmla="*/ 12 w 19"/>
                  <a:gd name="T23" fmla="*/ 0 h 20"/>
                  <a:gd name="T24" fmla="*/ 17 w 19"/>
                  <a:gd name="T25" fmla="*/ 2 h 20"/>
                  <a:gd name="T26" fmla="*/ 19 w 19"/>
                  <a:gd name="T2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0">
                    <a:moveTo>
                      <a:pt x="19" y="8"/>
                    </a:moveTo>
                    <a:lnTo>
                      <a:pt x="19" y="8"/>
                    </a:ln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4"/>
                      <a:pt x="17" y="15"/>
                      <a:pt x="16" y="16"/>
                    </a:cubicBezTo>
                    <a:cubicBezTo>
                      <a:pt x="15" y="17"/>
                      <a:pt x="14" y="18"/>
                      <a:pt x="12" y="19"/>
                    </a:cubicBezTo>
                    <a:cubicBezTo>
                      <a:pt x="11" y="19"/>
                      <a:pt x="9" y="20"/>
                      <a:pt x="8" y="20"/>
                    </a:cubicBezTo>
                    <a:cubicBezTo>
                      <a:pt x="6" y="20"/>
                      <a:pt x="4" y="19"/>
                      <a:pt x="2" y="18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11"/>
                      <a:pt x="0" y="9"/>
                      <a:pt x="1" y="8"/>
                    </a:cubicBezTo>
                    <a:cubicBezTo>
                      <a:pt x="2" y="6"/>
                      <a:pt x="3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4"/>
                      <a:pt x="19" y="6"/>
                      <a:pt x="19" y="8"/>
                    </a:cubicBez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9" name="Freeform 81">
                <a:extLst>
                  <a:ext uri="{FF2B5EF4-FFF2-40B4-BE49-F238E27FC236}">
                    <a16:creationId xmlns:a16="http://schemas.microsoft.com/office/drawing/2014/main" id="{95B51AC6-6268-E963-703B-63B25B06D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77350" y="2509838"/>
                <a:ext cx="60325" cy="73025"/>
              </a:xfrm>
              <a:custGeom>
                <a:avLst/>
                <a:gdLst>
                  <a:gd name="T0" fmla="*/ 68 w 68"/>
                  <a:gd name="T1" fmla="*/ 39 h 81"/>
                  <a:gd name="T2" fmla="*/ 68 w 68"/>
                  <a:gd name="T3" fmla="*/ 39 h 81"/>
                  <a:gd name="T4" fmla="*/ 67 w 68"/>
                  <a:gd name="T5" fmla="*/ 49 h 81"/>
                  <a:gd name="T6" fmla="*/ 64 w 68"/>
                  <a:gd name="T7" fmla="*/ 58 h 81"/>
                  <a:gd name="T8" fmla="*/ 60 w 68"/>
                  <a:gd name="T9" fmla="*/ 67 h 81"/>
                  <a:gd name="T10" fmla="*/ 53 w 68"/>
                  <a:gd name="T11" fmla="*/ 75 h 81"/>
                  <a:gd name="T12" fmla="*/ 45 w 68"/>
                  <a:gd name="T13" fmla="*/ 80 h 81"/>
                  <a:gd name="T14" fmla="*/ 35 w 68"/>
                  <a:gd name="T15" fmla="*/ 81 h 81"/>
                  <a:gd name="T16" fmla="*/ 32 w 68"/>
                  <a:gd name="T17" fmla="*/ 81 h 81"/>
                  <a:gd name="T18" fmla="*/ 28 w 68"/>
                  <a:gd name="T19" fmla="*/ 81 h 81"/>
                  <a:gd name="T20" fmla="*/ 25 w 68"/>
                  <a:gd name="T21" fmla="*/ 79 h 81"/>
                  <a:gd name="T22" fmla="*/ 22 w 68"/>
                  <a:gd name="T23" fmla="*/ 77 h 81"/>
                  <a:gd name="T24" fmla="*/ 21 w 68"/>
                  <a:gd name="T25" fmla="*/ 80 h 81"/>
                  <a:gd name="T26" fmla="*/ 0 w 68"/>
                  <a:gd name="T27" fmla="*/ 80 h 81"/>
                  <a:gd name="T28" fmla="*/ 17 w 68"/>
                  <a:gd name="T29" fmla="*/ 0 h 81"/>
                  <a:gd name="T30" fmla="*/ 38 w 68"/>
                  <a:gd name="T31" fmla="*/ 0 h 81"/>
                  <a:gd name="T32" fmla="*/ 32 w 68"/>
                  <a:gd name="T33" fmla="*/ 29 h 81"/>
                  <a:gd name="T34" fmla="*/ 40 w 68"/>
                  <a:gd name="T35" fmla="*/ 22 h 81"/>
                  <a:gd name="T36" fmla="*/ 50 w 68"/>
                  <a:gd name="T37" fmla="*/ 20 h 81"/>
                  <a:gd name="T38" fmla="*/ 58 w 68"/>
                  <a:gd name="T39" fmla="*/ 21 h 81"/>
                  <a:gd name="T40" fmla="*/ 64 w 68"/>
                  <a:gd name="T41" fmla="*/ 25 h 81"/>
                  <a:gd name="T42" fmla="*/ 67 w 68"/>
                  <a:gd name="T43" fmla="*/ 31 h 81"/>
                  <a:gd name="T44" fmla="*/ 68 w 68"/>
                  <a:gd name="T45" fmla="*/ 39 h 81"/>
                  <a:gd name="T46" fmla="*/ 46 w 68"/>
                  <a:gd name="T47" fmla="*/ 45 h 81"/>
                  <a:gd name="T48" fmla="*/ 46 w 68"/>
                  <a:gd name="T49" fmla="*/ 45 h 81"/>
                  <a:gd name="T50" fmla="*/ 44 w 68"/>
                  <a:gd name="T51" fmla="*/ 39 h 81"/>
                  <a:gd name="T52" fmla="*/ 38 w 68"/>
                  <a:gd name="T53" fmla="*/ 37 h 81"/>
                  <a:gd name="T54" fmla="*/ 32 w 68"/>
                  <a:gd name="T55" fmla="*/ 39 h 81"/>
                  <a:gd name="T56" fmla="*/ 28 w 68"/>
                  <a:gd name="T57" fmla="*/ 46 h 81"/>
                  <a:gd name="T58" fmla="*/ 24 w 68"/>
                  <a:gd name="T59" fmla="*/ 67 h 81"/>
                  <a:gd name="T60" fmla="*/ 28 w 68"/>
                  <a:gd name="T61" fmla="*/ 67 h 81"/>
                  <a:gd name="T62" fmla="*/ 32 w 68"/>
                  <a:gd name="T63" fmla="*/ 67 h 81"/>
                  <a:gd name="T64" fmla="*/ 38 w 68"/>
                  <a:gd name="T65" fmla="*/ 65 h 81"/>
                  <a:gd name="T66" fmla="*/ 42 w 68"/>
                  <a:gd name="T67" fmla="*/ 59 h 81"/>
                  <a:gd name="T68" fmla="*/ 45 w 68"/>
                  <a:gd name="T69" fmla="*/ 52 h 81"/>
                  <a:gd name="T70" fmla="*/ 46 w 68"/>
                  <a:gd name="T71" fmla="*/ 4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81">
                    <a:moveTo>
                      <a:pt x="68" y="39"/>
                    </a:moveTo>
                    <a:lnTo>
                      <a:pt x="68" y="39"/>
                    </a:lnTo>
                    <a:cubicBezTo>
                      <a:pt x="68" y="42"/>
                      <a:pt x="67" y="45"/>
                      <a:pt x="67" y="49"/>
                    </a:cubicBezTo>
                    <a:cubicBezTo>
                      <a:pt x="66" y="52"/>
                      <a:pt x="65" y="55"/>
                      <a:pt x="64" y="58"/>
                    </a:cubicBezTo>
                    <a:cubicBezTo>
                      <a:pt x="63" y="61"/>
                      <a:pt x="61" y="64"/>
                      <a:pt x="60" y="67"/>
                    </a:cubicBezTo>
                    <a:cubicBezTo>
                      <a:pt x="58" y="70"/>
                      <a:pt x="56" y="72"/>
                      <a:pt x="53" y="75"/>
                    </a:cubicBezTo>
                    <a:cubicBezTo>
                      <a:pt x="51" y="77"/>
                      <a:pt x="48" y="78"/>
                      <a:pt x="45" y="80"/>
                    </a:cubicBezTo>
                    <a:cubicBezTo>
                      <a:pt x="42" y="81"/>
                      <a:pt x="39" y="81"/>
                      <a:pt x="35" y="81"/>
                    </a:cubicBezTo>
                    <a:cubicBezTo>
                      <a:pt x="34" y="81"/>
                      <a:pt x="33" y="81"/>
                      <a:pt x="32" y="81"/>
                    </a:cubicBezTo>
                    <a:cubicBezTo>
                      <a:pt x="30" y="81"/>
                      <a:pt x="29" y="81"/>
                      <a:pt x="28" y="81"/>
                    </a:cubicBezTo>
                    <a:cubicBezTo>
                      <a:pt x="27" y="80"/>
                      <a:pt x="26" y="80"/>
                      <a:pt x="25" y="79"/>
                    </a:cubicBezTo>
                    <a:cubicBezTo>
                      <a:pt x="23" y="79"/>
                      <a:pt x="23" y="78"/>
                      <a:pt x="22" y="77"/>
                    </a:cubicBezTo>
                    <a:lnTo>
                      <a:pt x="21" y="80"/>
                    </a:lnTo>
                    <a:lnTo>
                      <a:pt x="0" y="80"/>
                    </a:lnTo>
                    <a:lnTo>
                      <a:pt x="17" y="0"/>
                    </a:lnTo>
                    <a:lnTo>
                      <a:pt x="38" y="0"/>
                    </a:lnTo>
                    <a:lnTo>
                      <a:pt x="32" y="29"/>
                    </a:lnTo>
                    <a:cubicBezTo>
                      <a:pt x="34" y="26"/>
                      <a:pt x="37" y="24"/>
                      <a:pt x="40" y="22"/>
                    </a:cubicBezTo>
                    <a:cubicBezTo>
                      <a:pt x="43" y="21"/>
                      <a:pt x="47" y="20"/>
                      <a:pt x="50" y="20"/>
                    </a:cubicBezTo>
                    <a:cubicBezTo>
                      <a:pt x="54" y="20"/>
                      <a:pt x="56" y="20"/>
                      <a:pt x="58" y="21"/>
                    </a:cubicBezTo>
                    <a:cubicBezTo>
                      <a:pt x="60" y="22"/>
                      <a:pt x="62" y="23"/>
                      <a:pt x="64" y="25"/>
                    </a:cubicBezTo>
                    <a:cubicBezTo>
                      <a:pt x="65" y="27"/>
                      <a:pt x="66" y="29"/>
                      <a:pt x="67" y="31"/>
                    </a:cubicBezTo>
                    <a:cubicBezTo>
                      <a:pt x="67" y="33"/>
                      <a:pt x="68" y="36"/>
                      <a:pt x="68" y="39"/>
                    </a:cubicBezTo>
                    <a:close/>
                    <a:moveTo>
                      <a:pt x="46" y="45"/>
                    </a:moveTo>
                    <a:lnTo>
                      <a:pt x="46" y="45"/>
                    </a:lnTo>
                    <a:cubicBezTo>
                      <a:pt x="46" y="43"/>
                      <a:pt x="45" y="41"/>
                      <a:pt x="44" y="39"/>
                    </a:cubicBezTo>
                    <a:cubicBezTo>
                      <a:pt x="43" y="38"/>
                      <a:pt x="41" y="37"/>
                      <a:pt x="38" y="37"/>
                    </a:cubicBezTo>
                    <a:cubicBezTo>
                      <a:pt x="36" y="37"/>
                      <a:pt x="33" y="38"/>
                      <a:pt x="32" y="39"/>
                    </a:cubicBezTo>
                    <a:cubicBezTo>
                      <a:pt x="30" y="41"/>
                      <a:pt x="29" y="43"/>
                      <a:pt x="28" y="46"/>
                    </a:cubicBezTo>
                    <a:lnTo>
                      <a:pt x="24" y="67"/>
                    </a:lnTo>
                    <a:cubicBezTo>
                      <a:pt x="25" y="67"/>
                      <a:pt x="27" y="67"/>
                      <a:pt x="28" y="67"/>
                    </a:cubicBezTo>
                    <a:cubicBezTo>
                      <a:pt x="29" y="67"/>
                      <a:pt x="30" y="67"/>
                      <a:pt x="32" y="67"/>
                    </a:cubicBezTo>
                    <a:cubicBezTo>
                      <a:pt x="34" y="67"/>
                      <a:pt x="36" y="67"/>
                      <a:pt x="38" y="65"/>
                    </a:cubicBezTo>
                    <a:cubicBezTo>
                      <a:pt x="40" y="63"/>
                      <a:pt x="41" y="61"/>
                      <a:pt x="42" y="59"/>
                    </a:cubicBezTo>
                    <a:cubicBezTo>
                      <a:pt x="44" y="57"/>
                      <a:pt x="44" y="55"/>
                      <a:pt x="45" y="52"/>
                    </a:cubicBezTo>
                    <a:cubicBezTo>
                      <a:pt x="46" y="50"/>
                      <a:pt x="46" y="47"/>
                      <a:pt x="46" y="45"/>
                    </a:cubicBez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0" name="Freeform 82">
                <a:extLst>
                  <a:ext uri="{FF2B5EF4-FFF2-40B4-BE49-F238E27FC236}">
                    <a16:creationId xmlns:a16="http://schemas.microsoft.com/office/drawing/2014/main" id="{794DCEF3-D19A-A4AB-9F1F-D11F7F07E7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40850" y="2527301"/>
                <a:ext cx="58738" cy="55563"/>
              </a:xfrm>
              <a:custGeom>
                <a:avLst/>
                <a:gdLst>
                  <a:gd name="T0" fmla="*/ 66 w 66"/>
                  <a:gd name="T1" fmla="*/ 23 h 61"/>
                  <a:gd name="T2" fmla="*/ 66 w 66"/>
                  <a:gd name="T3" fmla="*/ 23 h 61"/>
                  <a:gd name="T4" fmla="*/ 63 w 66"/>
                  <a:gd name="T5" fmla="*/ 39 h 61"/>
                  <a:gd name="T6" fmla="*/ 55 w 66"/>
                  <a:gd name="T7" fmla="*/ 51 h 61"/>
                  <a:gd name="T8" fmla="*/ 42 w 66"/>
                  <a:gd name="T9" fmla="*/ 59 h 61"/>
                  <a:gd name="T10" fmla="*/ 26 w 66"/>
                  <a:gd name="T11" fmla="*/ 61 h 61"/>
                  <a:gd name="T12" fmla="*/ 16 w 66"/>
                  <a:gd name="T13" fmla="*/ 60 h 61"/>
                  <a:gd name="T14" fmla="*/ 8 w 66"/>
                  <a:gd name="T15" fmla="*/ 56 h 61"/>
                  <a:gd name="T16" fmla="*/ 2 w 66"/>
                  <a:gd name="T17" fmla="*/ 49 h 61"/>
                  <a:gd name="T18" fmla="*/ 0 w 66"/>
                  <a:gd name="T19" fmla="*/ 39 h 61"/>
                  <a:gd name="T20" fmla="*/ 3 w 66"/>
                  <a:gd name="T21" fmla="*/ 23 h 61"/>
                  <a:gd name="T22" fmla="*/ 11 w 66"/>
                  <a:gd name="T23" fmla="*/ 10 h 61"/>
                  <a:gd name="T24" fmla="*/ 23 w 66"/>
                  <a:gd name="T25" fmla="*/ 3 h 61"/>
                  <a:gd name="T26" fmla="*/ 39 w 66"/>
                  <a:gd name="T27" fmla="*/ 0 h 61"/>
                  <a:gd name="T28" fmla="*/ 49 w 66"/>
                  <a:gd name="T29" fmla="*/ 1 h 61"/>
                  <a:gd name="T30" fmla="*/ 58 w 66"/>
                  <a:gd name="T31" fmla="*/ 6 h 61"/>
                  <a:gd name="T32" fmla="*/ 63 w 66"/>
                  <a:gd name="T33" fmla="*/ 13 h 61"/>
                  <a:gd name="T34" fmla="*/ 66 w 66"/>
                  <a:gd name="T35" fmla="*/ 23 h 61"/>
                  <a:gd name="T36" fmla="*/ 45 w 66"/>
                  <a:gd name="T37" fmla="*/ 25 h 61"/>
                  <a:gd name="T38" fmla="*/ 45 w 66"/>
                  <a:gd name="T39" fmla="*/ 25 h 61"/>
                  <a:gd name="T40" fmla="*/ 44 w 66"/>
                  <a:gd name="T41" fmla="*/ 21 h 61"/>
                  <a:gd name="T42" fmla="*/ 43 w 66"/>
                  <a:gd name="T43" fmla="*/ 18 h 61"/>
                  <a:gd name="T44" fmla="*/ 40 w 66"/>
                  <a:gd name="T45" fmla="*/ 15 h 61"/>
                  <a:gd name="T46" fmla="*/ 36 w 66"/>
                  <a:gd name="T47" fmla="*/ 14 h 61"/>
                  <a:gd name="T48" fmla="*/ 29 w 66"/>
                  <a:gd name="T49" fmla="*/ 17 h 61"/>
                  <a:gd name="T50" fmla="*/ 24 w 66"/>
                  <a:gd name="T51" fmla="*/ 22 h 61"/>
                  <a:gd name="T52" fmla="*/ 21 w 66"/>
                  <a:gd name="T53" fmla="*/ 30 h 61"/>
                  <a:gd name="T54" fmla="*/ 20 w 66"/>
                  <a:gd name="T55" fmla="*/ 38 h 61"/>
                  <a:gd name="T56" fmla="*/ 21 w 66"/>
                  <a:gd name="T57" fmla="*/ 42 h 61"/>
                  <a:gd name="T58" fmla="*/ 22 w 66"/>
                  <a:gd name="T59" fmla="*/ 45 h 61"/>
                  <a:gd name="T60" fmla="*/ 25 w 66"/>
                  <a:gd name="T61" fmla="*/ 48 h 61"/>
                  <a:gd name="T62" fmla="*/ 29 w 66"/>
                  <a:gd name="T63" fmla="*/ 48 h 61"/>
                  <a:gd name="T64" fmla="*/ 36 w 66"/>
                  <a:gd name="T65" fmla="*/ 46 h 61"/>
                  <a:gd name="T66" fmla="*/ 41 w 66"/>
                  <a:gd name="T67" fmla="*/ 40 h 61"/>
                  <a:gd name="T68" fmla="*/ 44 w 66"/>
                  <a:gd name="T69" fmla="*/ 33 h 61"/>
                  <a:gd name="T70" fmla="*/ 45 w 66"/>
                  <a:gd name="T71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61">
                    <a:moveTo>
                      <a:pt x="66" y="23"/>
                    </a:moveTo>
                    <a:lnTo>
                      <a:pt x="66" y="23"/>
                    </a:lnTo>
                    <a:cubicBezTo>
                      <a:pt x="66" y="29"/>
                      <a:pt x="65" y="34"/>
                      <a:pt x="63" y="39"/>
                    </a:cubicBezTo>
                    <a:cubicBezTo>
                      <a:pt x="61" y="43"/>
                      <a:pt x="58" y="47"/>
                      <a:pt x="55" y="51"/>
                    </a:cubicBezTo>
                    <a:cubicBezTo>
                      <a:pt x="51" y="54"/>
                      <a:pt x="47" y="57"/>
                      <a:pt x="42" y="59"/>
                    </a:cubicBezTo>
                    <a:cubicBezTo>
                      <a:pt x="37" y="61"/>
                      <a:pt x="32" y="61"/>
                      <a:pt x="26" y="61"/>
                    </a:cubicBezTo>
                    <a:cubicBezTo>
                      <a:pt x="23" y="61"/>
                      <a:pt x="19" y="61"/>
                      <a:pt x="16" y="60"/>
                    </a:cubicBezTo>
                    <a:cubicBezTo>
                      <a:pt x="13" y="59"/>
                      <a:pt x="10" y="58"/>
                      <a:pt x="8" y="56"/>
                    </a:cubicBezTo>
                    <a:cubicBezTo>
                      <a:pt x="5" y="55"/>
                      <a:pt x="3" y="52"/>
                      <a:pt x="2" y="49"/>
                    </a:cubicBezTo>
                    <a:cubicBezTo>
                      <a:pt x="1" y="46"/>
                      <a:pt x="0" y="43"/>
                      <a:pt x="0" y="39"/>
                    </a:cubicBezTo>
                    <a:cubicBezTo>
                      <a:pt x="0" y="33"/>
                      <a:pt x="1" y="28"/>
                      <a:pt x="3" y="23"/>
                    </a:cubicBezTo>
                    <a:cubicBezTo>
                      <a:pt x="5" y="18"/>
                      <a:pt x="7" y="14"/>
                      <a:pt x="11" y="10"/>
                    </a:cubicBezTo>
                    <a:cubicBezTo>
                      <a:pt x="14" y="7"/>
                      <a:pt x="18" y="4"/>
                      <a:pt x="23" y="3"/>
                    </a:cubicBezTo>
                    <a:cubicBezTo>
                      <a:pt x="28" y="1"/>
                      <a:pt x="33" y="0"/>
                      <a:pt x="39" y="0"/>
                    </a:cubicBezTo>
                    <a:cubicBezTo>
                      <a:pt x="43" y="0"/>
                      <a:pt x="46" y="0"/>
                      <a:pt x="49" y="1"/>
                    </a:cubicBezTo>
                    <a:cubicBezTo>
                      <a:pt x="52" y="2"/>
                      <a:pt x="55" y="4"/>
                      <a:pt x="58" y="6"/>
                    </a:cubicBezTo>
                    <a:cubicBezTo>
                      <a:pt x="60" y="7"/>
                      <a:pt x="62" y="10"/>
                      <a:pt x="63" y="13"/>
                    </a:cubicBezTo>
                    <a:cubicBezTo>
                      <a:pt x="65" y="16"/>
                      <a:pt x="66" y="19"/>
                      <a:pt x="66" y="23"/>
                    </a:cubicBezTo>
                    <a:close/>
                    <a:moveTo>
                      <a:pt x="45" y="25"/>
                    </a:moveTo>
                    <a:lnTo>
                      <a:pt x="45" y="25"/>
                    </a:lnTo>
                    <a:cubicBezTo>
                      <a:pt x="45" y="24"/>
                      <a:pt x="44" y="23"/>
                      <a:pt x="44" y="21"/>
                    </a:cubicBezTo>
                    <a:cubicBezTo>
                      <a:pt x="44" y="20"/>
                      <a:pt x="43" y="19"/>
                      <a:pt x="43" y="18"/>
                    </a:cubicBezTo>
                    <a:cubicBezTo>
                      <a:pt x="42" y="17"/>
                      <a:pt x="41" y="16"/>
                      <a:pt x="40" y="15"/>
                    </a:cubicBezTo>
                    <a:cubicBezTo>
                      <a:pt x="39" y="14"/>
                      <a:pt x="38" y="14"/>
                      <a:pt x="36" y="14"/>
                    </a:cubicBezTo>
                    <a:cubicBezTo>
                      <a:pt x="33" y="14"/>
                      <a:pt x="31" y="15"/>
                      <a:pt x="29" y="17"/>
                    </a:cubicBezTo>
                    <a:cubicBezTo>
                      <a:pt x="27" y="18"/>
                      <a:pt x="25" y="20"/>
                      <a:pt x="24" y="22"/>
                    </a:cubicBezTo>
                    <a:cubicBezTo>
                      <a:pt x="23" y="25"/>
                      <a:pt x="22" y="27"/>
                      <a:pt x="21" y="30"/>
                    </a:cubicBezTo>
                    <a:cubicBezTo>
                      <a:pt x="21" y="33"/>
                      <a:pt x="20" y="35"/>
                      <a:pt x="20" y="38"/>
                    </a:cubicBezTo>
                    <a:cubicBezTo>
                      <a:pt x="20" y="39"/>
                      <a:pt x="21" y="40"/>
                      <a:pt x="21" y="42"/>
                    </a:cubicBezTo>
                    <a:cubicBezTo>
                      <a:pt x="21" y="43"/>
                      <a:pt x="22" y="44"/>
                      <a:pt x="22" y="45"/>
                    </a:cubicBezTo>
                    <a:cubicBezTo>
                      <a:pt x="23" y="46"/>
                      <a:pt x="24" y="47"/>
                      <a:pt x="25" y="48"/>
                    </a:cubicBezTo>
                    <a:cubicBezTo>
                      <a:pt x="26" y="48"/>
                      <a:pt x="28" y="48"/>
                      <a:pt x="29" y="48"/>
                    </a:cubicBezTo>
                    <a:cubicBezTo>
                      <a:pt x="32" y="48"/>
                      <a:pt x="34" y="48"/>
                      <a:pt x="36" y="46"/>
                    </a:cubicBezTo>
                    <a:cubicBezTo>
                      <a:pt x="38" y="44"/>
                      <a:pt x="40" y="42"/>
                      <a:pt x="41" y="40"/>
                    </a:cubicBezTo>
                    <a:cubicBezTo>
                      <a:pt x="42" y="38"/>
                      <a:pt x="43" y="35"/>
                      <a:pt x="44" y="33"/>
                    </a:cubicBezTo>
                    <a:cubicBezTo>
                      <a:pt x="44" y="30"/>
                      <a:pt x="45" y="27"/>
                      <a:pt x="45" y="25"/>
                    </a:cubicBez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1" name="Freeform 83">
                <a:extLst>
                  <a:ext uri="{FF2B5EF4-FFF2-40B4-BE49-F238E27FC236}">
                    <a16:creationId xmlns:a16="http://schemas.microsoft.com/office/drawing/2014/main" id="{4CA6CCF4-E1F3-C779-527A-23EDBF2B6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4350" y="2530476"/>
                <a:ext cx="58738" cy="52388"/>
              </a:xfrm>
              <a:custGeom>
                <a:avLst/>
                <a:gdLst>
                  <a:gd name="T0" fmla="*/ 54 w 66"/>
                  <a:gd name="T1" fmla="*/ 58 h 60"/>
                  <a:gd name="T2" fmla="*/ 54 w 66"/>
                  <a:gd name="T3" fmla="*/ 58 h 60"/>
                  <a:gd name="T4" fmla="*/ 33 w 66"/>
                  <a:gd name="T5" fmla="*/ 58 h 60"/>
                  <a:gd name="T6" fmla="*/ 34 w 66"/>
                  <a:gd name="T7" fmla="*/ 52 h 60"/>
                  <a:gd name="T8" fmla="*/ 30 w 66"/>
                  <a:gd name="T9" fmla="*/ 55 h 60"/>
                  <a:gd name="T10" fmla="*/ 25 w 66"/>
                  <a:gd name="T11" fmla="*/ 58 h 60"/>
                  <a:gd name="T12" fmla="*/ 19 w 66"/>
                  <a:gd name="T13" fmla="*/ 59 h 60"/>
                  <a:gd name="T14" fmla="*/ 14 w 66"/>
                  <a:gd name="T15" fmla="*/ 60 h 60"/>
                  <a:gd name="T16" fmla="*/ 4 w 66"/>
                  <a:gd name="T17" fmla="*/ 57 h 60"/>
                  <a:gd name="T18" fmla="*/ 0 w 66"/>
                  <a:gd name="T19" fmla="*/ 47 h 60"/>
                  <a:gd name="T20" fmla="*/ 0 w 66"/>
                  <a:gd name="T21" fmla="*/ 41 h 60"/>
                  <a:gd name="T22" fmla="*/ 9 w 66"/>
                  <a:gd name="T23" fmla="*/ 0 h 60"/>
                  <a:gd name="T24" fmla="*/ 30 w 66"/>
                  <a:gd name="T25" fmla="*/ 0 h 60"/>
                  <a:gd name="T26" fmla="*/ 22 w 66"/>
                  <a:gd name="T27" fmla="*/ 36 h 60"/>
                  <a:gd name="T28" fmla="*/ 22 w 66"/>
                  <a:gd name="T29" fmla="*/ 37 h 60"/>
                  <a:gd name="T30" fmla="*/ 22 w 66"/>
                  <a:gd name="T31" fmla="*/ 39 h 60"/>
                  <a:gd name="T32" fmla="*/ 24 w 66"/>
                  <a:gd name="T33" fmla="*/ 44 h 60"/>
                  <a:gd name="T34" fmla="*/ 29 w 66"/>
                  <a:gd name="T35" fmla="*/ 45 h 60"/>
                  <a:gd name="T36" fmla="*/ 33 w 66"/>
                  <a:gd name="T37" fmla="*/ 44 h 60"/>
                  <a:gd name="T38" fmla="*/ 36 w 66"/>
                  <a:gd name="T39" fmla="*/ 42 h 60"/>
                  <a:gd name="T40" fmla="*/ 45 w 66"/>
                  <a:gd name="T41" fmla="*/ 0 h 60"/>
                  <a:gd name="T42" fmla="*/ 66 w 66"/>
                  <a:gd name="T43" fmla="*/ 0 h 60"/>
                  <a:gd name="T44" fmla="*/ 54 w 66"/>
                  <a:gd name="T45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60">
                    <a:moveTo>
                      <a:pt x="54" y="58"/>
                    </a:moveTo>
                    <a:lnTo>
                      <a:pt x="54" y="58"/>
                    </a:lnTo>
                    <a:lnTo>
                      <a:pt x="33" y="58"/>
                    </a:lnTo>
                    <a:lnTo>
                      <a:pt x="34" y="52"/>
                    </a:lnTo>
                    <a:cubicBezTo>
                      <a:pt x="33" y="53"/>
                      <a:pt x="32" y="54"/>
                      <a:pt x="30" y="55"/>
                    </a:cubicBezTo>
                    <a:cubicBezTo>
                      <a:pt x="28" y="56"/>
                      <a:pt x="27" y="57"/>
                      <a:pt x="25" y="58"/>
                    </a:cubicBezTo>
                    <a:cubicBezTo>
                      <a:pt x="23" y="58"/>
                      <a:pt x="21" y="59"/>
                      <a:pt x="19" y="59"/>
                    </a:cubicBezTo>
                    <a:cubicBezTo>
                      <a:pt x="18" y="60"/>
                      <a:pt x="16" y="60"/>
                      <a:pt x="14" y="60"/>
                    </a:cubicBezTo>
                    <a:cubicBezTo>
                      <a:pt x="10" y="60"/>
                      <a:pt x="6" y="59"/>
                      <a:pt x="4" y="57"/>
                    </a:cubicBezTo>
                    <a:cubicBezTo>
                      <a:pt x="1" y="55"/>
                      <a:pt x="0" y="51"/>
                      <a:pt x="0" y="47"/>
                    </a:cubicBezTo>
                    <a:cubicBezTo>
                      <a:pt x="0" y="45"/>
                      <a:pt x="0" y="43"/>
                      <a:pt x="0" y="41"/>
                    </a:cubicBezTo>
                    <a:lnTo>
                      <a:pt x="9" y="0"/>
                    </a:lnTo>
                    <a:lnTo>
                      <a:pt x="30" y="0"/>
                    </a:lnTo>
                    <a:lnTo>
                      <a:pt x="22" y="36"/>
                    </a:ln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8"/>
                      <a:pt x="22" y="38"/>
                      <a:pt x="22" y="39"/>
                    </a:cubicBezTo>
                    <a:cubicBezTo>
                      <a:pt x="22" y="41"/>
                      <a:pt x="23" y="42"/>
                      <a:pt x="24" y="44"/>
                    </a:cubicBezTo>
                    <a:cubicBezTo>
                      <a:pt x="25" y="45"/>
                      <a:pt x="27" y="45"/>
                      <a:pt x="29" y="45"/>
                    </a:cubicBezTo>
                    <a:cubicBezTo>
                      <a:pt x="30" y="45"/>
                      <a:pt x="32" y="45"/>
                      <a:pt x="33" y="44"/>
                    </a:cubicBezTo>
                    <a:cubicBezTo>
                      <a:pt x="34" y="44"/>
                      <a:pt x="35" y="43"/>
                      <a:pt x="36" y="42"/>
                    </a:cubicBezTo>
                    <a:lnTo>
                      <a:pt x="45" y="0"/>
                    </a:lnTo>
                    <a:lnTo>
                      <a:pt x="66" y="0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2" name="Freeform 84">
                <a:extLst>
                  <a:ext uri="{FF2B5EF4-FFF2-40B4-BE49-F238E27FC236}">
                    <a16:creationId xmlns:a16="http://schemas.microsoft.com/office/drawing/2014/main" id="{284BE999-648C-CB72-A695-55B2D65876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59913" y="2528888"/>
                <a:ext cx="68263" cy="76200"/>
              </a:xfrm>
              <a:custGeom>
                <a:avLst/>
                <a:gdLst>
                  <a:gd name="T0" fmla="*/ 64 w 75"/>
                  <a:gd name="T1" fmla="*/ 55 h 85"/>
                  <a:gd name="T2" fmla="*/ 64 w 75"/>
                  <a:gd name="T3" fmla="*/ 55 h 85"/>
                  <a:gd name="T4" fmla="*/ 58 w 75"/>
                  <a:gd name="T5" fmla="*/ 69 h 85"/>
                  <a:gd name="T6" fmla="*/ 48 w 75"/>
                  <a:gd name="T7" fmla="*/ 78 h 85"/>
                  <a:gd name="T8" fmla="*/ 35 w 75"/>
                  <a:gd name="T9" fmla="*/ 83 h 85"/>
                  <a:gd name="T10" fmla="*/ 20 w 75"/>
                  <a:gd name="T11" fmla="*/ 85 h 85"/>
                  <a:gd name="T12" fmla="*/ 15 w 75"/>
                  <a:gd name="T13" fmla="*/ 84 h 85"/>
                  <a:gd name="T14" fmla="*/ 10 w 75"/>
                  <a:gd name="T15" fmla="*/ 83 h 85"/>
                  <a:gd name="T16" fmla="*/ 5 w 75"/>
                  <a:gd name="T17" fmla="*/ 81 h 85"/>
                  <a:gd name="T18" fmla="*/ 0 w 75"/>
                  <a:gd name="T19" fmla="*/ 79 h 85"/>
                  <a:gd name="T20" fmla="*/ 3 w 75"/>
                  <a:gd name="T21" fmla="*/ 67 h 85"/>
                  <a:gd name="T22" fmla="*/ 12 w 75"/>
                  <a:gd name="T23" fmla="*/ 71 h 85"/>
                  <a:gd name="T24" fmla="*/ 22 w 75"/>
                  <a:gd name="T25" fmla="*/ 73 h 85"/>
                  <a:gd name="T26" fmla="*/ 29 w 75"/>
                  <a:gd name="T27" fmla="*/ 72 h 85"/>
                  <a:gd name="T28" fmla="*/ 35 w 75"/>
                  <a:gd name="T29" fmla="*/ 70 h 85"/>
                  <a:gd name="T30" fmla="*/ 40 w 75"/>
                  <a:gd name="T31" fmla="*/ 66 h 85"/>
                  <a:gd name="T32" fmla="*/ 42 w 75"/>
                  <a:gd name="T33" fmla="*/ 59 h 85"/>
                  <a:gd name="T34" fmla="*/ 44 w 75"/>
                  <a:gd name="T35" fmla="*/ 52 h 85"/>
                  <a:gd name="T36" fmla="*/ 35 w 75"/>
                  <a:gd name="T37" fmla="*/ 59 h 85"/>
                  <a:gd name="T38" fmla="*/ 25 w 75"/>
                  <a:gd name="T39" fmla="*/ 61 h 85"/>
                  <a:gd name="T40" fmla="*/ 11 w 75"/>
                  <a:gd name="T41" fmla="*/ 56 h 85"/>
                  <a:gd name="T42" fmla="*/ 7 w 75"/>
                  <a:gd name="T43" fmla="*/ 42 h 85"/>
                  <a:gd name="T44" fmla="*/ 9 w 75"/>
                  <a:gd name="T45" fmla="*/ 28 h 85"/>
                  <a:gd name="T46" fmla="*/ 15 w 75"/>
                  <a:gd name="T47" fmla="*/ 14 h 85"/>
                  <a:gd name="T48" fmla="*/ 26 w 75"/>
                  <a:gd name="T49" fmla="*/ 4 h 85"/>
                  <a:gd name="T50" fmla="*/ 40 w 75"/>
                  <a:gd name="T51" fmla="*/ 0 h 85"/>
                  <a:gd name="T52" fmla="*/ 47 w 75"/>
                  <a:gd name="T53" fmla="*/ 1 h 85"/>
                  <a:gd name="T54" fmla="*/ 53 w 75"/>
                  <a:gd name="T55" fmla="*/ 4 h 85"/>
                  <a:gd name="T56" fmla="*/ 54 w 75"/>
                  <a:gd name="T57" fmla="*/ 1 h 85"/>
                  <a:gd name="T58" fmla="*/ 75 w 75"/>
                  <a:gd name="T59" fmla="*/ 1 h 85"/>
                  <a:gd name="T60" fmla="*/ 64 w 75"/>
                  <a:gd name="T61" fmla="*/ 55 h 85"/>
                  <a:gd name="T62" fmla="*/ 51 w 75"/>
                  <a:gd name="T63" fmla="*/ 15 h 85"/>
                  <a:gd name="T64" fmla="*/ 51 w 75"/>
                  <a:gd name="T65" fmla="*/ 15 h 85"/>
                  <a:gd name="T66" fmla="*/ 48 w 75"/>
                  <a:gd name="T67" fmla="*/ 14 h 85"/>
                  <a:gd name="T68" fmla="*/ 44 w 75"/>
                  <a:gd name="T69" fmla="*/ 14 h 85"/>
                  <a:gd name="T70" fmla="*/ 38 w 75"/>
                  <a:gd name="T71" fmla="*/ 16 h 85"/>
                  <a:gd name="T72" fmla="*/ 33 w 75"/>
                  <a:gd name="T73" fmla="*/ 22 h 85"/>
                  <a:gd name="T74" fmla="*/ 30 w 75"/>
                  <a:gd name="T75" fmla="*/ 29 h 85"/>
                  <a:gd name="T76" fmla="*/ 29 w 75"/>
                  <a:gd name="T77" fmla="*/ 36 h 85"/>
                  <a:gd name="T78" fmla="*/ 31 w 75"/>
                  <a:gd name="T79" fmla="*/ 42 h 85"/>
                  <a:gd name="T80" fmla="*/ 37 w 75"/>
                  <a:gd name="T81" fmla="*/ 44 h 85"/>
                  <a:gd name="T82" fmla="*/ 44 w 75"/>
                  <a:gd name="T83" fmla="*/ 42 h 85"/>
                  <a:gd name="T84" fmla="*/ 47 w 75"/>
                  <a:gd name="T85" fmla="*/ 35 h 85"/>
                  <a:gd name="T86" fmla="*/ 51 w 75"/>
                  <a:gd name="T87" fmla="*/ 1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85">
                    <a:moveTo>
                      <a:pt x="64" y="55"/>
                    </a:moveTo>
                    <a:lnTo>
                      <a:pt x="64" y="55"/>
                    </a:lnTo>
                    <a:cubicBezTo>
                      <a:pt x="63" y="60"/>
                      <a:pt x="61" y="65"/>
                      <a:pt x="58" y="69"/>
                    </a:cubicBezTo>
                    <a:cubicBezTo>
                      <a:pt x="55" y="72"/>
                      <a:pt x="52" y="76"/>
                      <a:pt x="48" y="78"/>
                    </a:cubicBezTo>
                    <a:cubicBezTo>
                      <a:pt x="44" y="80"/>
                      <a:pt x="40" y="82"/>
                      <a:pt x="35" y="83"/>
                    </a:cubicBezTo>
                    <a:cubicBezTo>
                      <a:pt x="30" y="84"/>
                      <a:pt x="25" y="85"/>
                      <a:pt x="20" y="85"/>
                    </a:cubicBezTo>
                    <a:cubicBezTo>
                      <a:pt x="19" y="85"/>
                      <a:pt x="17" y="85"/>
                      <a:pt x="15" y="84"/>
                    </a:cubicBezTo>
                    <a:cubicBezTo>
                      <a:pt x="14" y="84"/>
                      <a:pt x="12" y="84"/>
                      <a:pt x="10" y="83"/>
                    </a:cubicBezTo>
                    <a:cubicBezTo>
                      <a:pt x="8" y="83"/>
                      <a:pt x="7" y="82"/>
                      <a:pt x="5" y="81"/>
                    </a:cubicBezTo>
                    <a:cubicBezTo>
                      <a:pt x="3" y="80"/>
                      <a:pt x="2" y="80"/>
                      <a:pt x="0" y="79"/>
                    </a:cubicBezTo>
                    <a:lnTo>
                      <a:pt x="3" y="67"/>
                    </a:lnTo>
                    <a:cubicBezTo>
                      <a:pt x="6" y="69"/>
                      <a:pt x="9" y="70"/>
                      <a:pt x="12" y="71"/>
                    </a:cubicBezTo>
                    <a:cubicBezTo>
                      <a:pt x="15" y="72"/>
                      <a:pt x="18" y="73"/>
                      <a:pt x="22" y="73"/>
                    </a:cubicBezTo>
                    <a:cubicBezTo>
                      <a:pt x="25" y="73"/>
                      <a:pt x="27" y="73"/>
                      <a:pt x="29" y="72"/>
                    </a:cubicBezTo>
                    <a:cubicBezTo>
                      <a:pt x="31" y="72"/>
                      <a:pt x="33" y="71"/>
                      <a:pt x="35" y="70"/>
                    </a:cubicBezTo>
                    <a:cubicBezTo>
                      <a:pt x="37" y="69"/>
                      <a:pt x="38" y="67"/>
                      <a:pt x="40" y="66"/>
                    </a:cubicBezTo>
                    <a:cubicBezTo>
                      <a:pt x="41" y="64"/>
                      <a:pt x="42" y="62"/>
                      <a:pt x="42" y="59"/>
                    </a:cubicBezTo>
                    <a:lnTo>
                      <a:pt x="44" y="52"/>
                    </a:lnTo>
                    <a:cubicBezTo>
                      <a:pt x="41" y="55"/>
                      <a:pt x="38" y="57"/>
                      <a:pt x="35" y="59"/>
                    </a:cubicBezTo>
                    <a:cubicBezTo>
                      <a:pt x="32" y="60"/>
                      <a:pt x="28" y="61"/>
                      <a:pt x="25" y="61"/>
                    </a:cubicBezTo>
                    <a:cubicBezTo>
                      <a:pt x="19" y="61"/>
                      <a:pt x="14" y="59"/>
                      <a:pt x="11" y="56"/>
                    </a:cubicBezTo>
                    <a:cubicBezTo>
                      <a:pt x="9" y="52"/>
                      <a:pt x="7" y="48"/>
                      <a:pt x="7" y="42"/>
                    </a:cubicBezTo>
                    <a:cubicBezTo>
                      <a:pt x="7" y="37"/>
                      <a:pt x="8" y="33"/>
                      <a:pt x="9" y="28"/>
                    </a:cubicBezTo>
                    <a:cubicBezTo>
                      <a:pt x="11" y="23"/>
                      <a:pt x="13" y="18"/>
                      <a:pt x="15" y="14"/>
                    </a:cubicBezTo>
                    <a:cubicBezTo>
                      <a:pt x="18" y="10"/>
                      <a:pt x="22" y="6"/>
                      <a:pt x="26" y="4"/>
                    </a:cubicBezTo>
                    <a:cubicBezTo>
                      <a:pt x="30" y="1"/>
                      <a:pt x="34" y="0"/>
                      <a:pt x="40" y="0"/>
                    </a:cubicBezTo>
                    <a:cubicBezTo>
                      <a:pt x="43" y="0"/>
                      <a:pt x="45" y="0"/>
                      <a:pt x="47" y="1"/>
                    </a:cubicBezTo>
                    <a:cubicBezTo>
                      <a:pt x="49" y="1"/>
                      <a:pt x="51" y="3"/>
                      <a:pt x="53" y="4"/>
                    </a:cubicBezTo>
                    <a:lnTo>
                      <a:pt x="54" y="1"/>
                    </a:lnTo>
                    <a:lnTo>
                      <a:pt x="75" y="1"/>
                    </a:lnTo>
                    <a:lnTo>
                      <a:pt x="64" y="55"/>
                    </a:lnTo>
                    <a:close/>
                    <a:moveTo>
                      <a:pt x="51" y="15"/>
                    </a:moveTo>
                    <a:lnTo>
                      <a:pt x="51" y="15"/>
                    </a:lnTo>
                    <a:cubicBezTo>
                      <a:pt x="50" y="14"/>
                      <a:pt x="49" y="14"/>
                      <a:pt x="48" y="14"/>
                    </a:cubicBezTo>
                    <a:cubicBezTo>
                      <a:pt x="46" y="14"/>
                      <a:pt x="45" y="14"/>
                      <a:pt x="44" y="14"/>
                    </a:cubicBezTo>
                    <a:cubicBezTo>
                      <a:pt x="41" y="14"/>
                      <a:pt x="39" y="15"/>
                      <a:pt x="38" y="16"/>
                    </a:cubicBezTo>
                    <a:cubicBezTo>
                      <a:pt x="36" y="18"/>
                      <a:pt x="34" y="20"/>
                      <a:pt x="33" y="22"/>
                    </a:cubicBezTo>
                    <a:cubicBezTo>
                      <a:pt x="32" y="24"/>
                      <a:pt x="31" y="27"/>
                      <a:pt x="30" y="29"/>
                    </a:cubicBezTo>
                    <a:cubicBezTo>
                      <a:pt x="30" y="32"/>
                      <a:pt x="29" y="34"/>
                      <a:pt x="29" y="36"/>
                    </a:cubicBezTo>
                    <a:cubicBezTo>
                      <a:pt x="29" y="38"/>
                      <a:pt x="30" y="40"/>
                      <a:pt x="31" y="42"/>
                    </a:cubicBezTo>
                    <a:cubicBezTo>
                      <a:pt x="32" y="44"/>
                      <a:pt x="34" y="44"/>
                      <a:pt x="37" y="44"/>
                    </a:cubicBezTo>
                    <a:cubicBezTo>
                      <a:pt x="40" y="44"/>
                      <a:pt x="42" y="44"/>
                      <a:pt x="44" y="42"/>
                    </a:cubicBezTo>
                    <a:cubicBezTo>
                      <a:pt x="45" y="40"/>
                      <a:pt x="47" y="38"/>
                      <a:pt x="47" y="35"/>
                    </a:cubicBez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3" name="Freeform 85">
                <a:extLst>
                  <a:ext uri="{FF2B5EF4-FFF2-40B4-BE49-F238E27FC236}">
                    <a16:creationId xmlns:a16="http://schemas.microsoft.com/office/drawing/2014/main" id="{F6EB113C-E4E9-E214-D756-361F328A6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9763" y="2527301"/>
                <a:ext cx="52388" cy="55563"/>
              </a:xfrm>
              <a:custGeom>
                <a:avLst/>
                <a:gdLst>
                  <a:gd name="T0" fmla="*/ 60 w 60"/>
                  <a:gd name="T1" fmla="*/ 21 h 61"/>
                  <a:gd name="T2" fmla="*/ 60 w 60"/>
                  <a:gd name="T3" fmla="*/ 21 h 61"/>
                  <a:gd name="T4" fmla="*/ 59 w 60"/>
                  <a:gd name="T5" fmla="*/ 29 h 61"/>
                  <a:gd name="T6" fmla="*/ 57 w 60"/>
                  <a:gd name="T7" fmla="*/ 36 h 61"/>
                  <a:gd name="T8" fmla="*/ 20 w 60"/>
                  <a:gd name="T9" fmla="*/ 36 h 61"/>
                  <a:gd name="T10" fmla="*/ 20 w 60"/>
                  <a:gd name="T11" fmla="*/ 37 h 61"/>
                  <a:gd name="T12" fmla="*/ 21 w 60"/>
                  <a:gd name="T13" fmla="*/ 43 h 61"/>
                  <a:gd name="T14" fmla="*/ 24 w 60"/>
                  <a:gd name="T15" fmla="*/ 46 h 61"/>
                  <a:gd name="T16" fmla="*/ 29 w 60"/>
                  <a:gd name="T17" fmla="*/ 48 h 61"/>
                  <a:gd name="T18" fmla="*/ 34 w 60"/>
                  <a:gd name="T19" fmla="*/ 49 h 61"/>
                  <a:gd name="T20" fmla="*/ 54 w 60"/>
                  <a:gd name="T21" fmla="*/ 46 h 61"/>
                  <a:gd name="T22" fmla="*/ 52 w 60"/>
                  <a:gd name="T23" fmla="*/ 58 h 61"/>
                  <a:gd name="T24" fmla="*/ 46 w 60"/>
                  <a:gd name="T25" fmla="*/ 60 h 61"/>
                  <a:gd name="T26" fmla="*/ 41 w 60"/>
                  <a:gd name="T27" fmla="*/ 61 h 61"/>
                  <a:gd name="T28" fmla="*/ 35 w 60"/>
                  <a:gd name="T29" fmla="*/ 61 h 61"/>
                  <a:gd name="T30" fmla="*/ 27 w 60"/>
                  <a:gd name="T31" fmla="*/ 61 h 61"/>
                  <a:gd name="T32" fmla="*/ 16 w 60"/>
                  <a:gd name="T33" fmla="*/ 60 h 61"/>
                  <a:gd name="T34" fmla="*/ 8 w 60"/>
                  <a:gd name="T35" fmla="*/ 55 h 61"/>
                  <a:gd name="T36" fmla="*/ 2 w 60"/>
                  <a:gd name="T37" fmla="*/ 48 h 61"/>
                  <a:gd name="T38" fmla="*/ 0 w 60"/>
                  <a:gd name="T39" fmla="*/ 38 h 61"/>
                  <a:gd name="T40" fmla="*/ 3 w 60"/>
                  <a:gd name="T41" fmla="*/ 22 h 61"/>
                  <a:gd name="T42" fmla="*/ 11 w 60"/>
                  <a:gd name="T43" fmla="*/ 11 h 61"/>
                  <a:gd name="T44" fmla="*/ 23 w 60"/>
                  <a:gd name="T45" fmla="*/ 3 h 61"/>
                  <a:gd name="T46" fmla="*/ 38 w 60"/>
                  <a:gd name="T47" fmla="*/ 0 h 61"/>
                  <a:gd name="T48" fmla="*/ 54 w 60"/>
                  <a:gd name="T49" fmla="*/ 5 h 61"/>
                  <a:gd name="T50" fmla="*/ 60 w 60"/>
                  <a:gd name="T51" fmla="*/ 21 h 61"/>
                  <a:gd name="T52" fmla="*/ 43 w 60"/>
                  <a:gd name="T53" fmla="*/ 22 h 61"/>
                  <a:gd name="T54" fmla="*/ 43 w 60"/>
                  <a:gd name="T55" fmla="*/ 22 h 61"/>
                  <a:gd name="T56" fmla="*/ 41 w 60"/>
                  <a:gd name="T57" fmla="*/ 15 h 61"/>
                  <a:gd name="T58" fmla="*/ 35 w 60"/>
                  <a:gd name="T59" fmla="*/ 13 h 61"/>
                  <a:gd name="T60" fmla="*/ 31 w 60"/>
                  <a:gd name="T61" fmla="*/ 14 h 61"/>
                  <a:gd name="T62" fmla="*/ 27 w 60"/>
                  <a:gd name="T63" fmla="*/ 16 h 61"/>
                  <a:gd name="T64" fmla="*/ 24 w 60"/>
                  <a:gd name="T65" fmla="*/ 20 h 61"/>
                  <a:gd name="T66" fmla="*/ 22 w 60"/>
                  <a:gd name="T67" fmla="*/ 24 h 61"/>
                  <a:gd name="T68" fmla="*/ 43 w 60"/>
                  <a:gd name="T69" fmla="*/ 24 h 61"/>
                  <a:gd name="T70" fmla="*/ 43 w 60"/>
                  <a:gd name="T71" fmla="*/ 23 h 61"/>
                  <a:gd name="T72" fmla="*/ 43 w 60"/>
                  <a:gd name="T73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61">
                    <a:moveTo>
                      <a:pt x="60" y="21"/>
                    </a:moveTo>
                    <a:lnTo>
                      <a:pt x="60" y="21"/>
                    </a:lnTo>
                    <a:cubicBezTo>
                      <a:pt x="60" y="24"/>
                      <a:pt x="59" y="26"/>
                      <a:pt x="59" y="29"/>
                    </a:cubicBezTo>
                    <a:cubicBezTo>
                      <a:pt x="58" y="31"/>
                      <a:pt x="58" y="33"/>
                      <a:pt x="57" y="36"/>
                    </a:cubicBezTo>
                    <a:lnTo>
                      <a:pt x="20" y="36"/>
                    </a:lnTo>
                    <a:cubicBezTo>
                      <a:pt x="20" y="36"/>
                      <a:pt x="20" y="37"/>
                      <a:pt x="20" y="37"/>
                    </a:cubicBezTo>
                    <a:cubicBezTo>
                      <a:pt x="20" y="39"/>
                      <a:pt x="20" y="41"/>
                      <a:pt x="21" y="43"/>
                    </a:cubicBezTo>
                    <a:cubicBezTo>
                      <a:pt x="22" y="44"/>
                      <a:pt x="23" y="45"/>
                      <a:pt x="24" y="46"/>
                    </a:cubicBezTo>
                    <a:cubicBezTo>
                      <a:pt x="26" y="47"/>
                      <a:pt x="27" y="48"/>
                      <a:pt x="29" y="48"/>
                    </a:cubicBezTo>
                    <a:cubicBezTo>
                      <a:pt x="30" y="48"/>
                      <a:pt x="32" y="49"/>
                      <a:pt x="34" y="49"/>
                    </a:cubicBezTo>
                    <a:cubicBezTo>
                      <a:pt x="41" y="49"/>
                      <a:pt x="47" y="48"/>
                      <a:pt x="54" y="46"/>
                    </a:cubicBezTo>
                    <a:lnTo>
                      <a:pt x="52" y="58"/>
                    </a:lnTo>
                    <a:cubicBezTo>
                      <a:pt x="49" y="59"/>
                      <a:pt x="48" y="59"/>
                      <a:pt x="46" y="60"/>
                    </a:cubicBezTo>
                    <a:cubicBezTo>
                      <a:pt x="44" y="60"/>
                      <a:pt x="42" y="60"/>
                      <a:pt x="41" y="61"/>
                    </a:cubicBezTo>
                    <a:cubicBezTo>
                      <a:pt x="39" y="61"/>
                      <a:pt x="37" y="61"/>
                      <a:pt x="35" y="61"/>
                    </a:cubicBezTo>
                    <a:cubicBezTo>
                      <a:pt x="32" y="61"/>
                      <a:pt x="30" y="61"/>
                      <a:pt x="27" y="61"/>
                    </a:cubicBezTo>
                    <a:cubicBezTo>
                      <a:pt x="23" y="61"/>
                      <a:pt x="20" y="61"/>
                      <a:pt x="16" y="60"/>
                    </a:cubicBezTo>
                    <a:cubicBezTo>
                      <a:pt x="13" y="59"/>
                      <a:pt x="10" y="57"/>
                      <a:pt x="8" y="55"/>
                    </a:cubicBezTo>
                    <a:cubicBezTo>
                      <a:pt x="6" y="53"/>
                      <a:pt x="4" y="51"/>
                      <a:pt x="2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32"/>
                      <a:pt x="1" y="27"/>
                      <a:pt x="3" y="22"/>
                    </a:cubicBezTo>
                    <a:cubicBezTo>
                      <a:pt x="5" y="18"/>
                      <a:pt x="7" y="14"/>
                      <a:pt x="11" y="11"/>
                    </a:cubicBezTo>
                    <a:cubicBezTo>
                      <a:pt x="14" y="7"/>
                      <a:pt x="18" y="5"/>
                      <a:pt x="23" y="3"/>
                    </a:cubicBezTo>
                    <a:cubicBezTo>
                      <a:pt x="28" y="1"/>
                      <a:pt x="33" y="0"/>
                      <a:pt x="38" y="0"/>
                    </a:cubicBezTo>
                    <a:cubicBezTo>
                      <a:pt x="45" y="0"/>
                      <a:pt x="50" y="2"/>
                      <a:pt x="54" y="5"/>
                    </a:cubicBezTo>
                    <a:cubicBezTo>
                      <a:pt x="58" y="9"/>
                      <a:pt x="60" y="14"/>
                      <a:pt x="60" y="21"/>
                    </a:cubicBezTo>
                    <a:close/>
                    <a:moveTo>
                      <a:pt x="43" y="22"/>
                    </a:moveTo>
                    <a:lnTo>
                      <a:pt x="43" y="22"/>
                    </a:lnTo>
                    <a:cubicBezTo>
                      <a:pt x="43" y="19"/>
                      <a:pt x="43" y="17"/>
                      <a:pt x="41" y="15"/>
                    </a:cubicBezTo>
                    <a:cubicBezTo>
                      <a:pt x="40" y="14"/>
                      <a:pt x="38" y="13"/>
                      <a:pt x="35" y="13"/>
                    </a:cubicBezTo>
                    <a:cubicBezTo>
                      <a:pt x="34" y="13"/>
                      <a:pt x="32" y="13"/>
                      <a:pt x="31" y="14"/>
                    </a:cubicBezTo>
                    <a:cubicBezTo>
                      <a:pt x="29" y="15"/>
                      <a:pt x="28" y="15"/>
                      <a:pt x="27" y="16"/>
                    </a:cubicBezTo>
                    <a:cubicBezTo>
                      <a:pt x="26" y="18"/>
                      <a:pt x="25" y="19"/>
                      <a:pt x="24" y="20"/>
                    </a:cubicBezTo>
                    <a:cubicBezTo>
                      <a:pt x="23" y="21"/>
                      <a:pt x="23" y="23"/>
                      <a:pt x="22" y="24"/>
                    </a:cubicBezTo>
                    <a:lnTo>
                      <a:pt x="43" y="24"/>
                    </a:lnTo>
                    <a:cubicBezTo>
                      <a:pt x="43" y="24"/>
                      <a:pt x="43" y="23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lose/>
                  </a:path>
                </a:pathLst>
              </a:custGeom>
              <a:solidFill>
                <a:srgbClr val="EC192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8" r:id="rId3"/>
  </p:sldLayoutIdLst>
  <p:hf sldNum="0" hdr="0" dt="0"/>
  <p:txStyles>
    <p:titleStyle>
      <a:lvl1pPr algn="l" defTabSz="411021" rtl="0" eaLnBrk="1" latinLnBrk="0" hangingPunct="1">
        <a:lnSpc>
          <a:spcPct val="100000"/>
        </a:lnSpc>
        <a:spcBef>
          <a:spcPct val="0"/>
        </a:spcBef>
        <a:buNone/>
        <a:defRPr sz="1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1021" rtl="0" eaLnBrk="1" latinLnBrk="0" hangingPunct="1">
        <a:lnSpc>
          <a:spcPct val="111000"/>
        </a:lnSpc>
        <a:spcBef>
          <a:spcPts val="0"/>
        </a:spcBef>
        <a:buFont typeface="+mj-lt"/>
        <a:buNone/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78493" indent="-78493" algn="l" defTabSz="411021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161983" indent="-83489" algn="l" defTabSz="411021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240476" indent="-78493" algn="l" defTabSz="411021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323251" indent="-82776" algn="l" defTabSz="411021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30308" indent="-102755" algn="l" defTabSz="411021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335819" indent="-102755" algn="l" defTabSz="411021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541329" indent="-102755" algn="l" defTabSz="411021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746839" indent="-102755" algn="l" defTabSz="411021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510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021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6532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043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7553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3063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38574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4084" algn="l" defTabSz="411021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" userDrawn="1">
          <p15:clr>
            <a:srgbClr val="A4A3A4"/>
          </p15:clr>
        </p15:guide>
        <p15:guide id="2" pos="3424" userDrawn="1">
          <p15:clr>
            <a:srgbClr val="A4A3A4"/>
          </p15:clr>
        </p15:guide>
        <p15:guide id="3" orient="horz" pos="4830" userDrawn="1">
          <p15:clr>
            <a:srgbClr val="A4A3A4"/>
          </p15:clr>
        </p15:guide>
        <p15:guide id="4" orient="horz" pos="6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163A14-7B1E-72C0-B2AA-E3E9DDD7C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27" y="4607867"/>
            <a:ext cx="4761446" cy="1656184"/>
          </a:xfrm>
        </p:spPr>
        <p:txBody>
          <a:bodyPr/>
          <a:lstStyle/>
          <a:p>
            <a:r>
              <a:rPr lang="fr-CH" sz="1600" b="0" dirty="0"/>
              <a:t>Participe et soutiens ta commune du Plateau de Diesse dans la course aux minutes.</a:t>
            </a:r>
          </a:p>
          <a:p>
            <a:br>
              <a:rPr lang="fr-CH" sz="1600" b="0" dirty="0"/>
            </a:br>
            <a:r>
              <a:rPr lang="fr-CH" sz="1600" b="0" dirty="0"/>
              <a:t>Nous bougeons du </a:t>
            </a:r>
            <a:r>
              <a:rPr lang="de-DE" sz="1600" b="0" dirty="0"/>
              <a:t>1er au 31 </a:t>
            </a:r>
            <a:r>
              <a:rPr lang="de-DE" sz="1600" b="0" dirty="0" err="1"/>
              <a:t>mai</a:t>
            </a:r>
            <a:r>
              <a:rPr lang="de-DE" sz="1600" b="0" dirty="0"/>
              <a:t> 2026.</a:t>
            </a:r>
          </a:p>
          <a:p>
            <a:endParaRPr lang="de-DE" sz="1600" dirty="0"/>
          </a:p>
          <a:p>
            <a:r>
              <a:rPr lang="fr-CH" sz="1600" dirty="0"/>
              <a:t>Téléchargez l’application pour entrer vos heures</a:t>
            </a:r>
            <a:endParaRPr lang="de-DE" sz="1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2AFF53-E1E0-CFBC-BAB0-7483591D3B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180000">
            <a:off x="351555" y="2522823"/>
            <a:ext cx="3634912" cy="611893"/>
          </a:xfrm>
        </p:spPr>
        <p:txBody>
          <a:bodyPr/>
          <a:lstStyle/>
          <a:p>
            <a:r>
              <a:rPr lang="fr-CH" sz="2400" dirty="0"/>
              <a:t>Plateau de Diesse</a:t>
            </a:r>
          </a:p>
        </p:txBody>
      </p:sp>
    </p:spTree>
    <p:extLst>
      <p:ext uri="{BB962C8B-B14F-4D97-AF65-F5344CB8AC3E}">
        <p14:creationId xmlns:p14="http://schemas.microsoft.com/office/powerpoint/2010/main" val="247282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2B445-DFB1-DB0C-376F-7D6B91AE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9830582-70E2-5D3A-1D9F-76750FA33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71483" y="506350"/>
            <a:ext cx="2555751" cy="425574"/>
          </a:xfrm>
        </p:spPr>
        <p:txBody>
          <a:bodyPr/>
          <a:lstStyle/>
          <a:p>
            <a:r>
              <a:rPr lang="fr-CH" sz="2000" b="1" dirty="0"/>
              <a:t>Plateau de Diesse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F85B26D-3E8A-2BFB-8D31-168411C9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Plateau de Diesse se met en mouvement !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19D7C58E-971F-3BD3-B17D-A73DBB5B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11" y="2345835"/>
            <a:ext cx="4680520" cy="471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93" indent="-78493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83" indent="-83489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476" indent="-78493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251" indent="-82776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0308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581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132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683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H" sz="800" dirty="0">
                <a:latin typeface="Century Gothic" pitchFamily="34" charset="0"/>
              </a:rPr>
              <a:t>Cette année, </a:t>
            </a:r>
            <a:r>
              <a:rPr lang="fr-CH" sz="800" b="1" dirty="0">
                <a:latin typeface="Century Gothic" pitchFamily="34" charset="0"/>
              </a:rPr>
              <a:t>notre commune participe pour la première fois à Suisse bouge,</a:t>
            </a:r>
            <a:r>
              <a:rPr lang="fr-CH" sz="800" dirty="0">
                <a:latin typeface="Century Gothic" pitchFamily="34" charset="0"/>
              </a:rPr>
              <a:t> le grand défi national qui invite toute la population à bouger… dans la bonne humeur !</a:t>
            </a:r>
          </a:p>
          <a:p>
            <a:pPr algn="just"/>
            <a:endParaRPr lang="fr-CH" sz="800" dirty="0">
              <a:latin typeface="Century Gothic" pitchFamily="34" charset="0"/>
            </a:endParaRPr>
          </a:p>
          <a:p>
            <a:pPr algn="just"/>
            <a:r>
              <a:rPr lang="fr-CH" sz="800" dirty="0">
                <a:latin typeface="Century Gothic" pitchFamily="34" charset="0"/>
              </a:rPr>
              <a:t>Le principe est simple : durant tout le mois de mai, chaque minute d’activité physique compte. Marche, vélo, danse, jeux, fitness ou simple balade – tout est bon pour accumuler des minutes et faire progresser notre commune dans ce défi amical face à une autre localité. </a:t>
            </a:r>
          </a:p>
          <a:p>
            <a:pPr algn="just"/>
            <a:endParaRPr lang="fr-CH" sz="800" dirty="0">
              <a:latin typeface="Century Gothic" pitchFamily="34" charset="0"/>
            </a:endParaRPr>
          </a:p>
          <a:p>
            <a:pPr algn="just"/>
            <a:r>
              <a:rPr lang="fr-CH" sz="800" dirty="0">
                <a:latin typeface="Century Gothic" pitchFamily="34" charset="0"/>
              </a:rPr>
              <a:t>Que vous soyez sportif ou non, jeune ou moins jeune, chacun peut participer à son rythme. L’objectif ? Se faire plaisir, se retrouver et promouvoir un mode de vie actif et sain.</a:t>
            </a:r>
          </a:p>
          <a:p>
            <a:pPr algn="just"/>
            <a:endParaRPr lang="fr-CH" sz="800" dirty="0">
              <a:latin typeface="Century Gothic" pitchFamily="34" charset="0"/>
            </a:endParaRPr>
          </a:p>
          <a:p>
            <a:pPr algn="just"/>
            <a:r>
              <a:rPr lang="fr-CH" sz="800" dirty="0">
                <a:latin typeface="Century Gothic" pitchFamily="34" charset="0"/>
              </a:rPr>
              <a:t>Ensemble, faisons du Plateau de Diesse une commune dynamique et pleine d’énergie ! Chaque minute compte… et la vôtre aussi 💪👉 Rejoignez-nous et venez bouger avec nous !</a:t>
            </a:r>
            <a:r>
              <a:rPr lang="fr-FR" sz="800" dirty="0">
                <a:latin typeface="Century Gothic" pitchFamily="34" charset="0"/>
              </a:rPr>
              <a:t> </a:t>
            </a:r>
          </a:p>
          <a:p>
            <a:r>
              <a:rPr lang="fr-FR" sz="800" dirty="0">
                <a:latin typeface="Century Gothic" pitchFamily="34" charset="0"/>
              </a:rPr>
              <a:t>Nous nous réjouissons de partager un moment convivial, actif et en plein air.</a:t>
            </a:r>
          </a:p>
          <a:p>
            <a:endParaRPr lang="fr-FR" sz="800" dirty="0">
              <a:latin typeface="Century Gothic" pitchFamily="34" charset="0"/>
            </a:endParaRPr>
          </a:p>
          <a:p>
            <a:r>
              <a:rPr lang="fr-CH" sz="800" dirty="0">
                <a:latin typeface="Century Gothic" pitchFamily="34" charset="0"/>
              </a:rPr>
              <a:t>Le </a:t>
            </a:r>
            <a:r>
              <a:rPr lang="fr-CH" sz="800" b="1" dirty="0">
                <a:latin typeface="Century Gothic" pitchFamily="34" charset="0"/>
              </a:rPr>
              <a:t>9 mai</a:t>
            </a:r>
            <a:r>
              <a:rPr lang="fr-CH" sz="800" dirty="0">
                <a:latin typeface="Century Gothic" pitchFamily="34" charset="0"/>
              </a:rPr>
              <a:t>, une journée d’activités ouverte à toutes et tous sera organisée pour accumuler un maximum de minutes. </a:t>
            </a:r>
          </a:p>
          <a:p>
            <a:r>
              <a:rPr lang="fr-CH" sz="800" dirty="0">
                <a:latin typeface="Century Gothic" pitchFamily="34" charset="0"/>
              </a:rPr>
              <a:t>En fin de journée, le Plateau de </a:t>
            </a:r>
            <a:r>
              <a:rPr lang="fr-CH" sz="800" dirty="0" err="1">
                <a:latin typeface="Century Gothic" pitchFamily="34" charset="0"/>
              </a:rPr>
              <a:t>Diesse</a:t>
            </a:r>
            <a:r>
              <a:rPr lang="fr-CH" sz="800" dirty="0">
                <a:latin typeface="Century Gothic" pitchFamily="34" charset="0"/>
              </a:rPr>
              <a:t> recevra officiellement le label « Commune en santé ».</a:t>
            </a:r>
          </a:p>
          <a:p>
            <a:endParaRPr lang="fr-CH" sz="800" dirty="0">
              <a:latin typeface="Century Gothic" pitchFamily="34" charset="0"/>
            </a:endParaRPr>
          </a:p>
          <a:p>
            <a:r>
              <a:rPr lang="fr-CH" sz="800" b="1" dirty="0"/>
              <a:t>Téléchargez l’application pour entrer vos heures.</a:t>
            </a:r>
            <a:endParaRPr lang="de-DE" sz="800" b="1" dirty="0"/>
          </a:p>
          <a:p>
            <a:endParaRPr lang="fr-FR" sz="800" dirty="0">
              <a:latin typeface="Century Gothic" pitchFamily="34" charset="0"/>
            </a:endParaRPr>
          </a:p>
          <a:p>
            <a:endParaRPr lang="fr-CH" sz="800" dirty="0">
              <a:latin typeface="Century Gothic" pitchFamily="34" charset="0"/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951AB23-E65A-7AA7-D6D5-B34E19B9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32" y="5543971"/>
            <a:ext cx="2318767" cy="683621"/>
          </a:xfrm>
          <a:prstGeom prst="rect">
            <a:avLst/>
          </a:prstGeom>
        </p:spPr>
      </p:pic>
      <p:pic>
        <p:nvPicPr>
          <p:cNvPr id="6" name="Image 5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33438F94-05D3-DDBD-9D3D-9F0332B74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3" y="5058011"/>
            <a:ext cx="1360201" cy="16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2B445-DFB1-DB0C-376F-7D6B91AE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9830582-70E2-5D3A-1D9F-76750FA33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71483" y="506350"/>
            <a:ext cx="2555751" cy="425574"/>
          </a:xfrm>
        </p:spPr>
        <p:txBody>
          <a:bodyPr/>
          <a:lstStyle/>
          <a:p>
            <a:r>
              <a:rPr lang="fr-CH" sz="2000" b="1" dirty="0"/>
              <a:t>Plateau de Diesse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F85B26D-3E8A-2BFB-8D31-168411C9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99" y="2019263"/>
            <a:ext cx="4582839" cy="326572"/>
          </a:xfrm>
        </p:spPr>
        <p:txBody>
          <a:bodyPr/>
          <a:lstStyle/>
          <a:p>
            <a:r>
              <a:rPr lang="fr-CH" dirty="0"/>
              <a:t>Les sociétés et acteurs locaux peuvent s’impliquer de différentes manières :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19D7C58E-971F-3BD3-B17D-A73DBB5B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11" y="2663651"/>
            <a:ext cx="468052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93" indent="-78493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83" indent="-83489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476" indent="-78493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251" indent="-82776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0308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581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132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683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proposer une initiation, un atelier ou une démonstration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organiser un tournoi, des jeux ou une activité sportive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ouvrir leurs entraînements au public durant le mois de mai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soutenir la communication (réseaux sociaux, bouche-à-oreille,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contribuer à l’organisation (randonnée, parcours, animations,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CH" sz="800" dirty="0">
              <a:latin typeface="Century Gothic" pitchFamily="34" charset="0"/>
            </a:endParaRPr>
          </a:p>
          <a:p>
            <a:pPr algn="just"/>
            <a:r>
              <a:rPr lang="fr-CH" sz="800" b="1" dirty="0"/>
              <a:t>Téléchargez l’application pour entrer vos heures.</a:t>
            </a:r>
            <a:endParaRPr lang="de-DE" sz="800" b="1" dirty="0"/>
          </a:p>
          <a:p>
            <a:pPr algn="just"/>
            <a:endParaRPr lang="fr-CH" sz="800" dirty="0">
              <a:latin typeface="Century Gothic" pitchFamily="34" charset="0"/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59B24FA-F9ED-48D3-4298-751868756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110">
            <a:off x="3634431" y="2550013"/>
            <a:ext cx="1682001" cy="495889"/>
          </a:xfrm>
          <a:prstGeom prst="rect">
            <a:avLst/>
          </a:prstGeom>
        </p:spPr>
      </p:pic>
      <p:pic>
        <p:nvPicPr>
          <p:cNvPr id="7" name="Image 6" descr="Une image contenant vélo, texte, roue, Roue de vélo&#10;&#10;Le contenu généré par l’IA peut être incorrect.">
            <a:extLst>
              <a:ext uri="{FF2B5EF4-FFF2-40B4-BE49-F238E27FC236}">
                <a16:creationId xmlns:a16="http://schemas.microsoft.com/office/drawing/2014/main" id="{DEFA09F6-149A-C1C5-66B1-0A2FB359C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" y="4247827"/>
            <a:ext cx="5543550" cy="27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2B445-DFB1-DB0C-376F-7D6B91AE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9830582-70E2-5D3A-1D9F-76750FA33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71483" y="506350"/>
            <a:ext cx="2555751" cy="425574"/>
          </a:xfrm>
        </p:spPr>
        <p:txBody>
          <a:bodyPr/>
          <a:lstStyle/>
          <a:p>
            <a:r>
              <a:rPr lang="fr-CH" sz="2000" b="1" dirty="0"/>
              <a:t>Plateau de Diesse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F85B26D-3E8A-2BFB-8D31-168411C9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99" y="2019263"/>
            <a:ext cx="4582839" cy="326572"/>
          </a:xfrm>
        </p:spPr>
        <p:txBody>
          <a:bodyPr/>
          <a:lstStyle/>
          <a:p>
            <a:r>
              <a:rPr lang="fr-CH" dirty="0"/>
              <a:t>Les écoles et structures d’accueil aussi en mouvement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19D7C58E-971F-3BD3-B17D-A73DBB5B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11" y="2489552"/>
            <a:ext cx="4680520" cy="471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+mj-lt"/>
              <a:buNone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93" indent="-78493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83" indent="-83489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476" indent="-78493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251" indent="-82776" algn="l" defTabSz="411021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0308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581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132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6839" indent="-102755" algn="l" defTabSz="411021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H" sz="800" dirty="0">
                <a:latin typeface="Century Gothic" pitchFamily="34" charset="0"/>
              </a:rPr>
              <a:t>Les écoles, crèches et structures parascolaires sont invitées à participer avec des activités en plus du programme habituel, par exemple :</a:t>
            </a:r>
          </a:p>
          <a:p>
            <a:pPr algn="just"/>
            <a:endParaRPr lang="fr-CH" sz="800" dirty="0">
              <a:latin typeface="Century Gothic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une heure de sport supplémentaire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une journée ou demi-journée sportive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une activité collective spéciale (balade, action commune,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H" sz="800" dirty="0">
                <a:latin typeface="Century Gothic" pitchFamily="34" charset="0"/>
              </a:rPr>
              <a:t>des moments d’activation (échauffements matinaux durant une semaine) </a:t>
            </a:r>
          </a:p>
          <a:p>
            <a:pPr algn="just"/>
            <a:endParaRPr lang="fr-CH" sz="800" dirty="0">
              <a:latin typeface="Century Gothic" pitchFamily="34" charset="0"/>
            </a:endParaRPr>
          </a:p>
          <a:p>
            <a:pPr algn="just"/>
            <a:r>
              <a:rPr lang="fr-CH" sz="800" dirty="0">
                <a:latin typeface="Century Gothic" pitchFamily="34" charset="0"/>
              </a:rPr>
              <a:t>Les activités habituelles (cours de gym, sorties scolaires, camps) ne comptent pas, mais les enfants peuvent enregistrer leurs minutes individuellement.</a:t>
            </a:r>
          </a:p>
          <a:p>
            <a:pPr algn="just"/>
            <a:endParaRPr lang="fr-CH" sz="800" dirty="0">
              <a:latin typeface="Century Gothic" pitchFamily="34" charset="0"/>
            </a:endParaRPr>
          </a:p>
          <a:p>
            <a:pPr algn="just"/>
            <a:r>
              <a:rPr lang="fr-CH" sz="800" b="1" dirty="0"/>
              <a:t>Téléchargez l’application pour entrer vos heures.</a:t>
            </a:r>
            <a:endParaRPr lang="de-DE" sz="800" b="1" dirty="0"/>
          </a:p>
          <a:p>
            <a:pPr algn="just"/>
            <a:endParaRPr lang="fr-CH" sz="800" dirty="0">
              <a:latin typeface="Century Gothic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1D8C75-9FB6-EBBE-86E8-FE715AFF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02" y="6336059"/>
            <a:ext cx="2316681" cy="6889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6AE24E-4811-FB02-2F55-B0585DA3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1" y="4486281"/>
            <a:ext cx="1359526" cy="1652159"/>
          </a:xfrm>
          <a:prstGeom prst="rect">
            <a:avLst/>
          </a:prstGeom>
        </p:spPr>
      </p:pic>
      <p:pic>
        <p:nvPicPr>
          <p:cNvPr id="9" name="Image 8" descr="Une image contenant dessin humoristique, garçon, Visage humain, clipart&#10;&#10;Le contenu généré par l’IA peut être incorrect.">
            <a:extLst>
              <a:ext uri="{FF2B5EF4-FFF2-40B4-BE49-F238E27FC236}">
                <a16:creationId xmlns:a16="http://schemas.microsoft.com/office/drawing/2014/main" id="{3FD1063D-6E0A-89EF-61E1-372492C21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0" y="4242822"/>
            <a:ext cx="2411736" cy="1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5234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Coop Duell">
      <a:dk1>
        <a:srgbClr val="1A1A1A"/>
      </a:dk1>
      <a:lt1>
        <a:sysClr val="window" lastClr="FFFFFF"/>
      </a:lt1>
      <a:dk2>
        <a:srgbClr val="4B4B4B"/>
      </a:dk2>
      <a:lt2>
        <a:srgbClr val="B9B9B9"/>
      </a:lt2>
      <a:accent1>
        <a:srgbClr val="F17E16"/>
      </a:accent1>
      <a:accent2>
        <a:srgbClr val="ED5700"/>
      </a:accent2>
      <a:accent3>
        <a:srgbClr val="358F59"/>
      </a:accent3>
      <a:accent4>
        <a:srgbClr val="924B97"/>
      </a:accent4>
      <a:accent5>
        <a:srgbClr val="E6BC22"/>
      </a:accent5>
      <a:accent6>
        <a:srgbClr val="F17E16"/>
      </a:accent6>
      <a:hlink>
        <a:srgbClr val="000000"/>
      </a:hlink>
      <a:folHlink>
        <a:srgbClr val="000000"/>
      </a:folHlink>
    </a:clrScheme>
    <a:fontScheme name="Coop Due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ft A5 FR Coop Gemeinde-Duell neutral V1.potx" id="{E03AE0CE-C8BC-4628-9C64-AB15BB6EF52F}" vid="{AB9E17E5-3DA8-43D5-B191-82AFCF5448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B0507BD4FB45479D1B56F1D01806F7" ma:contentTypeVersion="19" ma:contentTypeDescription="Ein neues Dokument erstellen." ma:contentTypeScope="" ma:versionID="a02f7fa6813c3c9c59f2617652038483">
  <xsd:schema xmlns:xsd="http://www.w3.org/2001/XMLSchema" xmlns:xs="http://www.w3.org/2001/XMLSchema" xmlns:p="http://schemas.microsoft.com/office/2006/metadata/properties" xmlns:ns2="b96d65d3-c7f7-48f1-8137-06d648718205" xmlns:ns3="4d850bdf-3cf0-4d78-ac8b-af7b8b16e2e6" targetNamespace="http://schemas.microsoft.com/office/2006/metadata/properties" ma:root="true" ma:fieldsID="767d0c44ed513c26bd36e1f34f26f8e0" ns2:_="" ns3:_="">
    <xsd:import namespace="b96d65d3-c7f7-48f1-8137-06d648718205"/>
    <xsd:import namespace="4d850bdf-3cf0-4d78-ac8b-af7b8b16e2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d65d3-c7f7-48f1-8137-06d648718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ccb06f33-99bd-4345-9682-ab1202d50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50bdf-3cf0-4d78-ac8b-af7b8b16e2e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623f4e-fc81-49af-99bb-b3394733db60}" ma:internalName="TaxCatchAll" ma:showField="CatchAllData" ma:web="4d850bdf-3cf0-4d78-ac8b-af7b8b16e2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850bdf-3cf0-4d78-ac8b-af7b8b16e2e6" xsi:nil="true"/>
    <lcf76f155ced4ddcb4097134ff3c332f xmlns="b96d65d3-c7f7-48f1-8137-06d6487182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5269B-9EB8-4D7F-8271-82254480A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d65d3-c7f7-48f1-8137-06d648718205"/>
    <ds:schemaRef ds:uri="4d850bdf-3cf0-4d78-ac8b-af7b8b16e2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schemas.openxmlformats.org/package/2006/metadata/core-properties"/>
    <ds:schemaRef ds:uri="b96d65d3-c7f7-48f1-8137-06d648718205"/>
    <ds:schemaRef ds:uri="http://purl.org/dc/dcmitype/"/>
    <ds:schemaRef ds:uri="http://schemas.microsoft.com/office/2006/documentManagement/types"/>
    <ds:schemaRef ds:uri="4d850bdf-3cf0-4d78-ac8b-af7b8b16e2e6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Heft A5 FR Coop Gemeinde-Duell neutral V1</Template>
  <TotalTime>323</TotalTime>
  <Words>430</Words>
  <Application>Microsoft Office PowerPoint</Application>
  <PresentationFormat>Personnalisé</PresentationFormat>
  <Paragraphs>41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Verdana</vt:lpstr>
      <vt:lpstr>Benutzerdefiniertes Design</vt:lpstr>
      <vt:lpstr>Présentation PowerPoint</vt:lpstr>
      <vt:lpstr>Le Plateau de Diesse se met en mouvement !</vt:lpstr>
      <vt:lpstr>Les sociétés et acteurs locaux peuvent s’impliquer de différentes manières :</vt:lpstr>
      <vt:lpstr>Les écoles et structures d’accueil aussi en mouvement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Solenthaler</dc:creator>
  <dc:description>erstellt durch Vorlagenbauer.ch</dc:description>
  <cp:lastModifiedBy>Allemann Morgane</cp:lastModifiedBy>
  <cp:revision>73</cp:revision>
  <cp:lastPrinted>2026-02-12T14:06:05Z</cp:lastPrinted>
  <dcterms:created xsi:type="dcterms:W3CDTF">2026-02-10T13:37:58Z</dcterms:created>
  <dcterms:modified xsi:type="dcterms:W3CDTF">2026-04-21T12:33:09Z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0x0101004DB0507BD4FB45479D1B56F1D01806F7</vt:lpwstr>
  </property>
  <property fmtid="{D5CDD505-2E9C-101B-9397-08002B2CF9AE}" pid="3" name="MediaServiceImageTags">
    <vt:lpwstr/>
  </property>
</Properties>
</file>